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83" r:id="rId2"/>
    <p:sldId id="281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D6E2"/>
    <a:srgbClr val="F2C3D7"/>
    <a:srgbClr val="EAA6C1"/>
    <a:srgbClr val="E287AC"/>
    <a:srgbClr val="C17496"/>
    <a:srgbClr val="FEF5F9"/>
    <a:srgbClr val="FBEBF1"/>
    <a:srgbClr val="F0F1FF"/>
    <a:srgbClr val="BDD7E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898"/>
    <p:restoredTop sz="96197"/>
  </p:normalViewPr>
  <p:slideViewPr>
    <p:cSldViewPr snapToGrid="0">
      <p:cViewPr varScale="1">
        <p:scale>
          <a:sx n="85" d="100"/>
          <a:sy n="85" d="100"/>
        </p:scale>
        <p:origin x="20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0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0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7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3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75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1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FC340-4BEE-ED44-826C-0ED8C20F9E24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26" Type="http://schemas.openxmlformats.org/officeDocument/2006/relationships/image" Target="../media/image25.emf"/><Relationship Id="rId3" Type="http://schemas.openxmlformats.org/officeDocument/2006/relationships/image" Target="../media/image2.emf"/><Relationship Id="rId21" Type="http://schemas.openxmlformats.org/officeDocument/2006/relationships/image" Target="../media/image20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5" Type="http://schemas.openxmlformats.org/officeDocument/2006/relationships/image" Target="../media/image24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24" Type="http://schemas.openxmlformats.org/officeDocument/2006/relationships/image" Target="../media/image23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23" Type="http://schemas.openxmlformats.org/officeDocument/2006/relationships/image" Target="../media/image22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Relationship Id="rId22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13" Type="http://schemas.openxmlformats.org/officeDocument/2006/relationships/image" Target="../media/image37.emf"/><Relationship Id="rId3" Type="http://schemas.openxmlformats.org/officeDocument/2006/relationships/image" Target="../media/image27.emf"/><Relationship Id="rId7" Type="http://schemas.openxmlformats.org/officeDocument/2006/relationships/image" Target="../media/image31.emf"/><Relationship Id="rId12" Type="http://schemas.openxmlformats.org/officeDocument/2006/relationships/image" Target="../media/image36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emf"/><Relationship Id="rId11" Type="http://schemas.openxmlformats.org/officeDocument/2006/relationships/image" Target="../media/image35.emf"/><Relationship Id="rId5" Type="http://schemas.openxmlformats.org/officeDocument/2006/relationships/image" Target="../media/image29.emf"/><Relationship Id="rId10" Type="http://schemas.openxmlformats.org/officeDocument/2006/relationships/image" Target="../media/image34.emf"/><Relationship Id="rId4" Type="http://schemas.openxmlformats.org/officeDocument/2006/relationships/image" Target="../media/image28.emf"/><Relationship Id="rId9" Type="http://schemas.openxmlformats.org/officeDocument/2006/relationships/image" Target="../media/image33.emf"/><Relationship Id="rId14" Type="http://schemas.openxmlformats.org/officeDocument/2006/relationships/image" Target="../media/image3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C670E8B7-E8BC-F177-A560-28B1D8793C8D}"/>
              </a:ext>
            </a:extLst>
          </p:cNvPr>
          <p:cNvSpPr/>
          <p:nvPr/>
        </p:nvSpPr>
        <p:spPr>
          <a:xfrm>
            <a:off x="5542147" y="584552"/>
            <a:ext cx="1134000" cy="180000"/>
          </a:xfrm>
          <a:prstGeom prst="rect">
            <a:avLst/>
          </a:prstGeom>
          <a:solidFill>
            <a:srgbClr val="F6D6E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F3E10470-8D0F-398F-1822-6BAA30DAC9CC}"/>
              </a:ext>
            </a:extLst>
          </p:cNvPr>
          <p:cNvSpPr txBox="1"/>
          <p:nvPr/>
        </p:nvSpPr>
        <p:spPr>
          <a:xfrm>
            <a:off x="364621" y="3381320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3568BBA-91B2-C939-6D6A-7252CB8F7915}"/>
              </a:ext>
            </a:extLst>
          </p:cNvPr>
          <p:cNvSpPr txBox="1"/>
          <p:nvPr/>
        </p:nvSpPr>
        <p:spPr>
          <a:xfrm>
            <a:off x="268441" y="2793964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0.5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1EBC93D-88C6-CFFD-F7DF-5CE4187A7AB3}"/>
              </a:ext>
            </a:extLst>
          </p:cNvPr>
          <p:cNvSpPr txBox="1"/>
          <p:nvPr/>
        </p:nvSpPr>
        <p:spPr>
          <a:xfrm>
            <a:off x="364621" y="2217131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2EAD74E-6A5D-520D-6A6B-C73682A5A117}"/>
              </a:ext>
            </a:extLst>
          </p:cNvPr>
          <p:cNvSpPr txBox="1"/>
          <p:nvPr/>
        </p:nvSpPr>
        <p:spPr>
          <a:xfrm>
            <a:off x="1513241" y="34712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D1632C3-F5FB-D7D4-639B-2F3973528EC6}"/>
              </a:ext>
            </a:extLst>
          </p:cNvPr>
          <p:cNvSpPr txBox="1"/>
          <p:nvPr/>
        </p:nvSpPr>
        <p:spPr>
          <a:xfrm>
            <a:off x="758363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E6FD028-DAEF-D973-4833-7C83600CBA1A}"/>
              </a:ext>
            </a:extLst>
          </p:cNvPr>
          <p:cNvSpPr txBox="1"/>
          <p:nvPr/>
        </p:nvSpPr>
        <p:spPr>
          <a:xfrm rot="16200000">
            <a:off x="64431" y="2794802"/>
            <a:ext cx="279173" cy="2147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E966BC9E-69A8-37B2-17C5-7AD46FC50688}"/>
              </a:ext>
            </a:extLst>
          </p:cNvPr>
          <p:cNvSpPr txBox="1"/>
          <p:nvPr/>
        </p:nvSpPr>
        <p:spPr>
          <a:xfrm>
            <a:off x="349528" y="4208747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792" name="ZoneTexte 1791">
            <a:extLst>
              <a:ext uri="{FF2B5EF4-FFF2-40B4-BE49-F238E27FC236}">
                <a16:creationId xmlns:a16="http://schemas.microsoft.com/office/drawing/2014/main" id="{D573C09A-12E8-E379-C068-EA45E3D778CD}"/>
              </a:ext>
            </a:extLst>
          </p:cNvPr>
          <p:cNvSpPr txBox="1"/>
          <p:nvPr/>
        </p:nvSpPr>
        <p:spPr>
          <a:xfrm>
            <a:off x="221289" y="3683880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500</a:t>
            </a:r>
          </a:p>
        </p:txBody>
      </p:sp>
      <p:sp>
        <p:nvSpPr>
          <p:cNvPr id="1831" name="ZoneTexte 1830">
            <a:extLst>
              <a:ext uri="{FF2B5EF4-FFF2-40B4-BE49-F238E27FC236}">
                <a16:creationId xmlns:a16="http://schemas.microsoft.com/office/drawing/2014/main" id="{C361FFAE-520E-56BC-675E-8EA6046E4554}"/>
              </a:ext>
            </a:extLst>
          </p:cNvPr>
          <p:cNvSpPr txBox="1"/>
          <p:nvPr/>
        </p:nvSpPr>
        <p:spPr>
          <a:xfrm rot="16200000">
            <a:off x="-119106" y="4059423"/>
            <a:ext cx="6623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2048" name="ZoneTexte 2047">
            <a:extLst>
              <a:ext uri="{FF2B5EF4-FFF2-40B4-BE49-F238E27FC236}">
                <a16:creationId xmlns:a16="http://schemas.microsoft.com/office/drawing/2014/main" id="{85837A07-A53A-E026-2C09-14483C0D4CB8}"/>
              </a:ext>
            </a:extLst>
          </p:cNvPr>
          <p:cNvSpPr txBox="1"/>
          <p:nvPr/>
        </p:nvSpPr>
        <p:spPr>
          <a:xfrm>
            <a:off x="502202" y="3957566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5FD5A0F-3C16-2427-2805-7F52423E1477}"/>
              </a:ext>
            </a:extLst>
          </p:cNvPr>
          <p:cNvSpPr txBox="1"/>
          <p:nvPr/>
        </p:nvSpPr>
        <p:spPr>
          <a:xfrm rot="16200000">
            <a:off x="56423" y="604890"/>
            <a:ext cx="3113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</a:t>
            </a:r>
            <a:r>
              <a:rPr lang="en-US" sz="900" baseline="-250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Inh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45" name="Image 44">
            <a:extLst>
              <a:ext uri="{FF2B5EF4-FFF2-40B4-BE49-F238E27FC236}">
                <a16:creationId xmlns:a16="http://schemas.microsoft.com/office/drawing/2014/main" id="{2BF62413-52CE-5A34-6616-2CF89ED733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40403" y="3793432"/>
            <a:ext cx="1135385" cy="647170"/>
          </a:xfrm>
          <a:prstGeom prst="rect">
            <a:avLst/>
          </a:prstGeom>
        </p:spPr>
      </p:pic>
      <p:sp>
        <p:nvSpPr>
          <p:cNvPr id="1806" name="ZoneTexte 1805">
            <a:extLst>
              <a:ext uri="{FF2B5EF4-FFF2-40B4-BE49-F238E27FC236}">
                <a16:creationId xmlns:a16="http://schemas.microsoft.com/office/drawing/2014/main" id="{B0295F57-744C-A03A-F948-3815349E0F38}"/>
              </a:ext>
            </a:extLst>
          </p:cNvPr>
          <p:cNvSpPr txBox="1"/>
          <p:nvPr/>
        </p:nvSpPr>
        <p:spPr>
          <a:xfrm>
            <a:off x="440171" y="3471237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07" name="ZoneTexte 1806">
            <a:extLst>
              <a:ext uri="{FF2B5EF4-FFF2-40B4-BE49-F238E27FC236}">
                <a16:creationId xmlns:a16="http://schemas.microsoft.com/office/drawing/2014/main" id="{4CB5E75F-9346-97E2-F41D-868629BA5A00}"/>
              </a:ext>
            </a:extLst>
          </p:cNvPr>
          <p:cNvSpPr txBox="1"/>
          <p:nvPr/>
        </p:nvSpPr>
        <p:spPr>
          <a:xfrm>
            <a:off x="459587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10" name="ZoneTexte 1809">
            <a:extLst>
              <a:ext uri="{FF2B5EF4-FFF2-40B4-BE49-F238E27FC236}">
                <a16:creationId xmlns:a16="http://schemas.microsoft.com/office/drawing/2014/main" id="{F679B3E2-840D-DDF6-1BB9-801941595E8A}"/>
              </a:ext>
            </a:extLst>
          </p:cNvPr>
          <p:cNvSpPr txBox="1"/>
          <p:nvPr/>
        </p:nvSpPr>
        <p:spPr>
          <a:xfrm>
            <a:off x="1375796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43" name="ZoneTexte 1842">
            <a:extLst>
              <a:ext uri="{FF2B5EF4-FFF2-40B4-BE49-F238E27FC236}">
                <a16:creationId xmlns:a16="http://schemas.microsoft.com/office/drawing/2014/main" id="{6098BA67-F0E9-E0BE-5B51-5C0261A56DFF}"/>
              </a:ext>
            </a:extLst>
          </p:cNvPr>
          <p:cNvSpPr txBox="1"/>
          <p:nvPr/>
        </p:nvSpPr>
        <p:spPr>
          <a:xfrm>
            <a:off x="757155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sp>
        <p:nvSpPr>
          <p:cNvPr id="1847" name="ZoneTexte 1846">
            <a:extLst>
              <a:ext uri="{FF2B5EF4-FFF2-40B4-BE49-F238E27FC236}">
                <a16:creationId xmlns:a16="http://schemas.microsoft.com/office/drawing/2014/main" id="{B3D84A7A-2D1B-2833-2338-9444BECAC0D9}"/>
              </a:ext>
            </a:extLst>
          </p:cNvPr>
          <p:cNvSpPr txBox="1"/>
          <p:nvPr/>
        </p:nvSpPr>
        <p:spPr>
          <a:xfrm>
            <a:off x="597441" y="4083547"/>
            <a:ext cx="5485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2084" name="ZoneTexte 2083">
            <a:extLst>
              <a:ext uri="{FF2B5EF4-FFF2-40B4-BE49-F238E27FC236}">
                <a16:creationId xmlns:a16="http://schemas.microsoft.com/office/drawing/2014/main" id="{BB1253F6-DD2F-3F8B-E804-029B7138577E}"/>
              </a:ext>
            </a:extLst>
          </p:cNvPr>
          <p:cNvSpPr txBox="1"/>
          <p:nvPr/>
        </p:nvSpPr>
        <p:spPr>
          <a:xfrm rot="16200000">
            <a:off x="-194447" y="1209778"/>
            <a:ext cx="813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 neurons</a:t>
            </a:r>
          </a:p>
        </p:txBody>
      </p:sp>
      <p:cxnSp>
        <p:nvCxnSpPr>
          <p:cNvPr id="2085" name="Connecteur droit 2084">
            <a:extLst>
              <a:ext uri="{FF2B5EF4-FFF2-40B4-BE49-F238E27FC236}">
                <a16:creationId xmlns:a16="http://schemas.microsoft.com/office/drawing/2014/main" id="{8208F0BD-4995-B53D-9D7D-A07FF0BABCB0}"/>
              </a:ext>
            </a:extLst>
          </p:cNvPr>
          <p:cNvCxnSpPr>
            <a:cxnSpLocks/>
          </p:cNvCxnSpPr>
          <p:nvPr/>
        </p:nvCxnSpPr>
        <p:spPr>
          <a:xfrm>
            <a:off x="531453" y="2040114"/>
            <a:ext cx="11303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2" name="Connecteur droit 2101">
            <a:extLst>
              <a:ext uri="{FF2B5EF4-FFF2-40B4-BE49-F238E27FC236}">
                <a16:creationId xmlns:a16="http://schemas.microsoft.com/office/drawing/2014/main" id="{6FE2E073-248A-541D-1FA0-7399DE6EACEC}"/>
              </a:ext>
            </a:extLst>
          </p:cNvPr>
          <p:cNvCxnSpPr>
            <a:cxnSpLocks/>
          </p:cNvCxnSpPr>
          <p:nvPr/>
        </p:nvCxnSpPr>
        <p:spPr>
          <a:xfrm>
            <a:off x="1037270" y="2396649"/>
            <a:ext cx="1123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>
            <a:extLst>
              <a:ext uri="{FF2B5EF4-FFF2-40B4-BE49-F238E27FC236}">
                <a16:creationId xmlns:a16="http://schemas.microsoft.com/office/drawing/2014/main" id="{A7446D93-B930-77D8-7B3C-6893E351CF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1453" y="2322578"/>
            <a:ext cx="1155700" cy="119380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2FB0990B-F8B8-C055-F094-5C53DD9D9B69}"/>
              </a:ext>
            </a:extLst>
          </p:cNvPr>
          <p:cNvSpPr/>
          <p:nvPr/>
        </p:nvSpPr>
        <p:spPr>
          <a:xfrm>
            <a:off x="531453" y="584552"/>
            <a:ext cx="1134000" cy="180000"/>
          </a:xfrm>
          <a:prstGeom prst="rect">
            <a:avLst/>
          </a:prstGeom>
          <a:solidFill>
            <a:srgbClr val="C174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059465A-1A51-4133-6BF8-2174BAF32D23}"/>
              </a:ext>
            </a:extLst>
          </p:cNvPr>
          <p:cNvSpPr/>
          <p:nvPr/>
        </p:nvSpPr>
        <p:spPr>
          <a:xfrm>
            <a:off x="1785051" y="584552"/>
            <a:ext cx="1134000" cy="180000"/>
          </a:xfrm>
          <a:prstGeom prst="rect">
            <a:avLst/>
          </a:prstGeom>
          <a:solidFill>
            <a:srgbClr val="E287A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7D56338-1C3E-BE2F-714F-016125426794}"/>
              </a:ext>
            </a:extLst>
          </p:cNvPr>
          <p:cNvSpPr/>
          <p:nvPr/>
        </p:nvSpPr>
        <p:spPr>
          <a:xfrm>
            <a:off x="3038649" y="584552"/>
            <a:ext cx="1134000" cy="180000"/>
          </a:xfrm>
          <a:prstGeom prst="rect">
            <a:avLst/>
          </a:prstGeom>
          <a:solidFill>
            <a:srgbClr val="EAA6C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3E67E39-CE18-3845-5F7E-C196A3C2F7DA}"/>
              </a:ext>
            </a:extLst>
          </p:cNvPr>
          <p:cNvSpPr/>
          <p:nvPr/>
        </p:nvSpPr>
        <p:spPr>
          <a:xfrm>
            <a:off x="4288547" y="584552"/>
            <a:ext cx="1134000" cy="180000"/>
          </a:xfrm>
          <a:prstGeom prst="rect">
            <a:avLst/>
          </a:prstGeom>
          <a:solidFill>
            <a:srgbClr val="F2C3D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9097EABA-78B8-C366-ED53-931CA4761FC4}"/>
              </a:ext>
            </a:extLst>
          </p:cNvPr>
          <p:cNvSpPr txBox="1"/>
          <p:nvPr/>
        </p:nvSpPr>
        <p:spPr>
          <a:xfrm>
            <a:off x="904329" y="559136"/>
            <a:ext cx="38824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-0.8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7A4E033F-3040-DBC7-EF74-541FC3542D87}"/>
              </a:ext>
            </a:extLst>
          </p:cNvPr>
          <p:cNvSpPr txBox="1"/>
          <p:nvPr/>
        </p:nvSpPr>
        <p:spPr>
          <a:xfrm>
            <a:off x="2206017" y="559136"/>
            <a:ext cx="29206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-1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3A4C1511-48D7-93C3-5179-082A9B54F700}"/>
              </a:ext>
            </a:extLst>
          </p:cNvPr>
          <p:cNvSpPr txBox="1"/>
          <p:nvPr/>
        </p:nvSpPr>
        <p:spPr>
          <a:xfrm>
            <a:off x="3411525" y="559136"/>
            <a:ext cx="38824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-1.4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749CC095-5985-593D-3531-1574AB1B4C37}"/>
              </a:ext>
            </a:extLst>
          </p:cNvPr>
          <p:cNvSpPr txBox="1"/>
          <p:nvPr/>
        </p:nvSpPr>
        <p:spPr>
          <a:xfrm>
            <a:off x="4661423" y="559136"/>
            <a:ext cx="38824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-1.6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D69B337A-D51C-5950-9E00-AA52C45063AB}"/>
              </a:ext>
            </a:extLst>
          </p:cNvPr>
          <p:cNvSpPr txBox="1"/>
          <p:nvPr/>
        </p:nvSpPr>
        <p:spPr>
          <a:xfrm>
            <a:off x="5915023" y="559136"/>
            <a:ext cx="38824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-1.8</a:t>
            </a:r>
          </a:p>
        </p:txBody>
      </p:sp>
      <p:sp>
        <p:nvSpPr>
          <p:cNvPr id="1794" name="ZoneTexte 1793">
            <a:extLst>
              <a:ext uri="{FF2B5EF4-FFF2-40B4-BE49-F238E27FC236}">
                <a16:creationId xmlns:a16="http://schemas.microsoft.com/office/drawing/2014/main" id="{71EDCE4D-E3DC-3C8F-7FC8-634C8E0D96B6}"/>
              </a:ext>
            </a:extLst>
          </p:cNvPr>
          <p:cNvSpPr txBox="1"/>
          <p:nvPr/>
        </p:nvSpPr>
        <p:spPr>
          <a:xfrm>
            <a:off x="1111413" y="3296111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100 traces</a:t>
            </a:r>
          </a:p>
        </p:txBody>
      </p:sp>
      <p:pic>
        <p:nvPicPr>
          <p:cNvPr id="1796" name="Image 1795">
            <a:extLst>
              <a:ext uri="{FF2B5EF4-FFF2-40B4-BE49-F238E27FC236}">
                <a16:creationId xmlns:a16="http://schemas.microsoft.com/office/drawing/2014/main" id="{7693FD3A-E648-FCE1-138E-8F7B8830892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50169" y="847246"/>
            <a:ext cx="1104900" cy="889000"/>
          </a:xfrm>
          <a:prstGeom prst="rect">
            <a:avLst/>
          </a:prstGeom>
        </p:spPr>
      </p:pic>
      <p:sp>
        <p:nvSpPr>
          <p:cNvPr id="1799" name="ZoneTexte 1798">
            <a:extLst>
              <a:ext uri="{FF2B5EF4-FFF2-40B4-BE49-F238E27FC236}">
                <a16:creationId xmlns:a16="http://schemas.microsoft.com/office/drawing/2014/main" id="{A557F92A-8318-89C5-4F2A-4E4ADE59E166}"/>
              </a:ext>
            </a:extLst>
          </p:cNvPr>
          <p:cNvSpPr txBox="1"/>
          <p:nvPr/>
        </p:nvSpPr>
        <p:spPr>
          <a:xfrm rot="16200000">
            <a:off x="21156" y="1758238"/>
            <a:ext cx="381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LFP</a:t>
            </a:r>
          </a:p>
        </p:txBody>
      </p:sp>
      <p:cxnSp>
        <p:nvCxnSpPr>
          <p:cNvPr id="1817" name="Connecteur droit 1816">
            <a:extLst>
              <a:ext uri="{FF2B5EF4-FFF2-40B4-BE49-F238E27FC236}">
                <a16:creationId xmlns:a16="http://schemas.microsoft.com/office/drawing/2014/main" id="{82816CC3-1320-DA71-B8B1-16E651E4BDDE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527034" y="2134899"/>
            <a:ext cx="582269" cy="18767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9" name="Connecteur droit 1818">
            <a:extLst>
              <a:ext uri="{FF2B5EF4-FFF2-40B4-BE49-F238E27FC236}">
                <a16:creationId xmlns:a16="http://schemas.microsoft.com/office/drawing/2014/main" id="{71ECDCA3-D1E7-F57C-8152-FCCF42809C40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1083903" y="2319707"/>
            <a:ext cx="25400" cy="287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5" name="Connecteur droit 1824">
            <a:extLst>
              <a:ext uri="{FF2B5EF4-FFF2-40B4-BE49-F238E27FC236}">
                <a16:creationId xmlns:a16="http://schemas.microsoft.com/office/drawing/2014/main" id="{5B4EA280-E949-8D5C-B206-FE60C3157D05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1109303" y="2134899"/>
            <a:ext cx="552450" cy="18767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8" name="ZoneTexte 1827">
            <a:extLst>
              <a:ext uri="{FF2B5EF4-FFF2-40B4-BE49-F238E27FC236}">
                <a16:creationId xmlns:a16="http://schemas.microsoft.com/office/drawing/2014/main" id="{1A53E0C9-6A69-45F0-097A-6B2591E468E9}"/>
              </a:ext>
            </a:extLst>
          </p:cNvPr>
          <p:cNvSpPr txBox="1"/>
          <p:nvPr/>
        </p:nvSpPr>
        <p:spPr>
          <a:xfrm>
            <a:off x="1265706" y="1985117"/>
            <a:ext cx="3369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 s</a:t>
            </a:r>
          </a:p>
        </p:txBody>
      </p:sp>
      <p:sp>
        <p:nvSpPr>
          <p:cNvPr id="1829" name="ZoneTexte 1828">
            <a:extLst>
              <a:ext uri="{FF2B5EF4-FFF2-40B4-BE49-F238E27FC236}">
                <a16:creationId xmlns:a16="http://schemas.microsoft.com/office/drawing/2014/main" id="{5E1AFBF9-F7FB-B2C1-17ED-529BC5F6F5E2}"/>
              </a:ext>
            </a:extLst>
          </p:cNvPr>
          <p:cNvSpPr txBox="1"/>
          <p:nvPr/>
        </p:nvSpPr>
        <p:spPr>
          <a:xfrm>
            <a:off x="2763350" y="34712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1830" name="ZoneTexte 1829">
            <a:extLst>
              <a:ext uri="{FF2B5EF4-FFF2-40B4-BE49-F238E27FC236}">
                <a16:creationId xmlns:a16="http://schemas.microsoft.com/office/drawing/2014/main" id="{3434AD5B-5861-2126-0A0C-40AAA6B8D5E8}"/>
              </a:ext>
            </a:extLst>
          </p:cNvPr>
          <p:cNvSpPr txBox="1"/>
          <p:nvPr/>
        </p:nvSpPr>
        <p:spPr>
          <a:xfrm>
            <a:off x="2008472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1832" name="ZoneTexte 1831">
            <a:extLst>
              <a:ext uri="{FF2B5EF4-FFF2-40B4-BE49-F238E27FC236}">
                <a16:creationId xmlns:a16="http://schemas.microsoft.com/office/drawing/2014/main" id="{559F08BE-CE4D-D025-9F30-5188F11D3682}"/>
              </a:ext>
            </a:extLst>
          </p:cNvPr>
          <p:cNvSpPr txBox="1"/>
          <p:nvPr/>
        </p:nvSpPr>
        <p:spPr>
          <a:xfrm>
            <a:off x="1781807" y="3955614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1833" name="Image 1832">
            <a:extLst>
              <a:ext uri="{FF2B5EF4-FFF2-40B4-BE49-F238E27FC236}">
                <a16:creationId xmlns:a16="http://schemas.microsoft.com/office/drawing/2014/main" id="{6F7CFF74-FD89-41CA-EAFB-6C9519288C4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785050" y="3793433"/>
            <a:ext cx="1135385" cy="647169"/>
          </a:xfrm>
          <a:prstGeom prst="rect">
            <a:avLst/>
          </a:prstGeom>
        </p:spPr>
      </p:pic>
      <p:sp>
        <p:nvSpPr>
          <p:cNvPr id="1835" name="ZoneTexte 1834">
            <a:extLst>
              <a:ext uri="{FF2B5EF4-FFF2-40B4-BE49-F238E27FC236}">
                <a16:creationId xmlns:a16="http://schemas.microsoft.com/office/drawing/2014/main" id="{DA807518-EB23-9AD1-170E-C50E2F4A1CDF}"/>
              </a:ext>
            </a:extLst>
          </p:cNvPr>
          <p:cNvSpPr txBox="1"/>
          <p:nvPr/>
        </p:nvSpPr>
        <p:spPr>
          <a:xfrm>
            <a:off x="1682906" y="3471237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36" name="ZoneTexte 1835">
            <a:extLst>
              <a:ext uri="{FF2B5EF4-FFF2-40B4-BE49-F238E27FC236}">
                <a16:creationId xmlns:a16="http://schemas.microsoft.com/office/drawing/2014/main" id="{7998AB08-CA1B-3086-CBD2-98195F5C4C5F}"/>
              </a:ext>
            </a:extLst>
          </p:cNvPr>
          <p:cNvSpPr txBox="1"/>
          <p:nvPr/>
        </p:nvSpPr>
        <p:spPr>
          <a:xfrm>
            <a:off x="1659292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38" name="ZoneTexte 1837">
            <a:extLst>
              <a:ext uri="{FF2B5EF4-FFF2-40B4-BE49-F238E27FC236}">
                <a16:creationId xmlns:a16="http://schemas.microsoft.com/office/drawing/2014/main" id="{538700EB-2D0A-6777-5A51-AD42F51A22EA}"/>
              </a:ext>
            </a:extLst>
          </p:cNvPr>
          <p:cNvSpPr txBox="1"/>
          <p:nvPr/>
        </p:nvSpPr>
        <p:spPr>
          <a:xfrm>
            <a:off x="2624086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39" name="ZoneTexte 1838">
            <a:extLst>
              <a:ext uri="{FF2B5EF4-FFF2-40B4-BE49-F238E27FC236}">
                <a16:creationId xmlns:a16="http://schemas.microsoft.com/office/drawing/2014/main" id="{2F13693D-34F8-6418-E038-CC0B45D3DFCB}"/>
              </a:ext>
            </a:extLst>
          </p:cNvPr>
          <p:cNvSpPr txBox="1"/>
          <p:nvPr/>
        </p:nvSpPr>
        <p:spPr>
          <a:xfrm>
            <a:off x="2001802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cxnSp>
        <p:nvCxnSpPr>
          <p:cNvPr id="1849" name="Connecteur droit 1848">
            <a:extLst>
              <a:ext uri="{FF2B5EF4-FFF2-40B4-BE49-F238E27FC236}">
                <a16:creationId xmlns:a16="http://schemas.microsoft.com/office/drawing/2014/main" id="{F6C3DD01-B4D4-8E27-2A86-FBA7FC3CCA90}"/>
              </a:ext>
            </a:extLst>
          </p:cNvPr>
          <p:cNvCxnSpPr>
            <a:cxnSpLocks/>
          </p:cNvCxnSpPr>
          <p:nvPr/>
        </p:nvCxnSpPr>
        <p:spPr>
          <a:xfrm>
            <a:off x="1811058" y="2040114"/>
            <a:ext cx="11303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0" name="Connecteur droit 1849">
            <a:extLst>
              <a:ext uri="{FF2B5EF4-FFF2-40B4-BE49-F238E27FC236}">
                <a16:creationId xmlns:a16="http://schemas.microsoft.com/office/drawing/2014/main" id="{953016AF-8AB9-078D-BD71-D54C2FD6A5F0}"/>
              </a:ext>
            </a:extLst>
          </p:cNvPr>
          <p:cNvCxnSpPr>
            <a:cxnSpLocks/>
          </p:cNvCxnSpPr>
          <p:nvPr/>
        </p:nvCxnSpPr>
        <p:spPr>
          <a:xfrm>
            <a:off x="2316875" y="2394697"/>
            <a:ext cx="1123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51" name="Image 1850">
            <a:extLst>
              <a:ext uri="{FF2B5EF4-FFF2-40B4-BE49-F238E27FC236}">
                <a16:creationId xmlns:a16="http://schemas.microsoft.com/office/drawing/2014/main" id="{25F68F5C-3F68-FDF7-8C28-242C26B1478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785051" y="2322578"/>
            <a:ext cx="1155700" cy="1193800"/>
          </a:xfrm>
          <a:prstGeom prst="rect">
            <a:avLst/>
          </a:prstGeom>
        </p:spPr>
      </p:pic>
      <p:pic>
        <p:nvPicPr>
          <p:cNvPr id="1854" name="Image 1853">
            <a:extLst>
              <a:ext uri="{FF2B5EF4-FFF2-40B4-BE49-F238E27FC236}">
                <a16:creationId xmlns:a16="http://schemas.microsoft.com/office/drawing/2014/main" id="{A031607C-D178-8C75-1A8E-CD3BC8ABBA0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785051" y="845294"/>
            <a:ext cx="1130300" cy="889000"/>
          </a:xfrm>
          <a:prstGeom prst="rect">
            <a:avLst/>
          </a:prstGeom>
        </p:spPr>
      </p:pic>
      <p:pic>
        <p:nvPicPr>
          <p:cNvPr id="1855" name="Image 1854">
            <a:extLst>
              <a:ext uri="{FF2B5EF4-FFF2-40B4-BE49-F238E27FC236}">
                <a16:creationId xmlns:a16="http://schemas.microsoft.com/office/drawing/2014/main" id="{840B5E8F-4045-702F-444A-95F5865F424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785051" y="1803089"/>
            <a:ext cx="1117600" cy="177800"/>
          </a:xfrm>
          <a:prstGeom prst="rect">
            <a:avLst/>
          </a:prstGeom>
        </p:spPr>
      </p:pic>
      <p:sp>
        <p:nvSpPr>
          <p:cNvPr id="2053" name="ZoneTexte 2052">
            <a:extLst>
              <a:ext uri="{FF2B5EF4-FFF2-40B4-BE49-F238E27FC236}">
                <a16:creationId xmlns:a16="http://schemas.microsoft.com/office/drawing/2014/main" id="{F544951C-CAD8-DEBA-AA80-E4D4BC1A7968}"/>
              </a:ext>
            </a:extLst>
          </p:cNvPr>
          <p:cNvSpPr txBox="1"/>
          <p:nvPr/>
        </p:nvSpPr>
        <p:spPr>
          <a:xfrm>
            <a:off x="4020784" y="34712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054" name="ZoneTexte 2053">
            <a:extLst>
              <a:ext uri="{FF2B5EF4-FFF2-40B4-BE49-F238E27FC236}">
                <a16:creationId xmlns:a16="http://schemas.microsoft.com/office/drawing/2014/main" id="{80A34470-745E-1005-F278-2E02EDC2BFF7}"/>
              </a:ext>
            </a:extLst>
          </p:cNvPr>
          <p:cNvSpPr txBox="1"/>
          <p:nvPr/>
        </p:nvSpPr>
        <p:spPr>
          <a:xfrm>
            <a:off x="3273280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55" name="ZoneTexte 2054">
            <a:extLst>
              <a:ext uri="{FF2B5EF4-FFF2-40B4-BE49-F238E27FC236}">
                <a16:creationId xmlns:a16="http://schemas.microsoft.com/office/drawing/2014/main" id="{C5FAA9F3-DFF4-D2D2-49E6-C487073D574D}"/>
              </a:ext>
            </a:extLst>
          </p:cNvPr>
          <p:cNvSpPr txBox="1"/>
          <p:nvPr/>
        </p:nvSpPr>
        <p:spPr>
          <a:xfrm>
            <a:off x="3068737" y="3953036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2056" name="Image 2055">
            <a:extLst>
              <a:ext uri="{FF2B5EF4-FFF2-40B4-BE49-F238E27FC236}">
                <a16:creationId xmlns:a16="http://schemas.microsoft.com/office/drawing/2014/main" id="{9B372006-C7A8-D997-B954-7B187840ECB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038648" y="3793433"/>
            <a:ext cx="1135385" cy="647169"/>
          </a:xfrm>
          <a:prstGeom prst="rect">
            <a:avLst/>
          </a:prstGeom>
        </p:spPr>
      </p:pic>
      <p:sp>
        <p:nvSpPr>
          <p:cNvPr id="2057" name="ZoneTexte 2056">
            <a:extLst>
              <a:ext uri="{FF2B5EF4-FFF2-40B4-BE49-F238E27FC236}">
                <a16:creationId xmlns:a16="http://schemas.microsoft.com/office/drawing/2014/main" id="{0151D127-113C-6F3D-EBBE-B00F1794FFC3}"/>
              </a:ext>
            </a:extLst>
          </p:cNvPr>
          <p:cNvSpPr txBox="1"/>
          <p:nvPr/>
        </p:nvSpPr>
        <p:spPr>
          <a:xfrm>
            <a:off x="2940340" y="3471237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58" name="ZoneTexte 2057">
            <a:extLst>
              <a:ext uri="{FF2B5EF4-FFF2-40B4-BE49-F238E27FC236}">
                <a16:creationId xmlns:a16="http://schemas.microsoft.com/office/drawing/2014/main" id="{DA6BC0AB-D2B6-E9CC-6194-7CE5E05B91ED}"/>
              </a:ext>
            </a:extLst>
          </p:cNvPr>
          <p:cNvSpPr txBox="1"/>
          <p:nvPr/>
        </p:nvSpPr>
        <p:spPr>
          <a:xfrm>
            <a:off x="2946222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063" name="ZoneTexte 2062">
            <a:extLst>
              <a:ext uri="{FF2B5EF4-FFF2-40B4-BE49-F238E27FC236}">
                <a16:creationId xmlns:a16="http://schemas.microsoft.com/office/drawing/2014/main" id="{1DEDF789-C99F-D232-319F-F23A5B9E2DCA}"/>
              </a:ext>
            </a:extLst>
          </p:cNvPr>
          <p:cNvSpPr txBox="1"/>
          <p:nvPr/>
        </p:nvSpPr>
        <p:spPr>
          <a:xfrm>
            <a:off x="3873438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064" name="ZoneTexte 2063">
            <a:extLst>
              <a:ext uri="{FF2B5EF4-FFF2-40B4-BE49-F238E27FC236}">
                <a16:creationId xmlns:a16="http://schemas.microsoft.com/office/drawing/2014/main" id="{E4C75375-74A2-BB79-A08D-C5B2498D645E}"/>
              </a:ext>
            </a:extLst>
          </p:cNvPr>
          <p:cNvSpPr txBox="1"/>
          <p:nvPr/>
        </p:nvSpPr>
        <p:spPr>
          <a:xfrm>
            <a:off x="3255400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cxnSp>
        <p:nvCxnSpPr>
          <p:cNvPr id="2065" name="Connecteur droit 2064">
            <a:extLst>
              <a:ext uri="{FF2B5EF4-FFF2-40B4-BE49-F238E27FC236}">
                <a16:creationId xmlns:a16="http://schemas.microsoft.com/office/drawing/2014/main" id="{921EFA5F-53B7-BD58-F606-03196D379D1B}"/>
              </a:ext>
            </a:extLst>
          </p:cNvPr>
          <p:cNvCxnSpPr>
            <a:cxnSpLocks/>
          </p:cNvCxnSpPr>
          <p:nvPr/>
        </p:nvCxnSpPr>
        <p:spPr>
          <a:xfrm>
            <a:off x="3038649" y="2040114"/>
            <a:ext cx="11303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6" name="Connecteur droit 2065">
            <a:extLst>
              <a:ext uri="{FF2B5EF4-FFF2-40B4-BE49-F238E27FC236}">
                <a16:creationId xmlns:a16="http://schemas.microsoft.com/office/drawing/2014/main" id="{AA9CBCA2-F000-DB53-E97D-83D42AC0589A}"/>
              </a:ext>
            </a:extLst>
          </p:cNvPr>
          <p:cNvCxnSpPr>
            <a:cxnSpLocks/>
          </p:cNvCxnSpPr>
          <p:nvPr/>
        </p:nvCxnSpPr>
        <p:spPr>
          <a:xfrm>
            <a:off x="3603805" y="2392119"/>
            <a:ext cx="1123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7" name="Image 2066">
            <a:extLst>
              <a:ext uri="{FF2B5EF4-FFF2-40B4-BE49-F238E27FC236}">
                <a16:creationId xmlns:a16="http://schemas.microsoft.com/office/drawing/2014/main" id="{D6229BCA-4115-2C01-3638-4AD1533E8956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3038649" y="2322578"/>
            <a:ext cx="1155700" cy="1193800"/>
          </a:xfrm>
          <a:prstGeom prst="rect">
            <a:avLst/>
          </a:prstGeom>
        </p:spPr>
      </p:pic>
      <p:pic>
        <p:nvPicPr>
          <p:cNvPr id="2068" name="Image 2067">
            <a:extLst>
              <a:ext uri="{FF2B5EF4-FFF2-40B4-BE49-F238E27FC236}">
                <a16:creationId xmlns:a16="http://schemas.microsoft.com/office/drawing/2014/main" id="{6E490EEF-51D7-BCB3-C3EA-85BF7631BEA3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3038649" y="847655"/>
            <a:ext cx="1130300" cy="879122"/>
          </a:xfrm>
          <a:prstGeom prst="rect">
            <a:avLst/>
          </a:prstGeom>
        </p:spPr>
      </p:pic>
      <p:pic>
        <p:nvPicPr>
          <p:cNvPr id="2069" name="Image 2068">
            <a:extLst>
              <a:ext uri="{FF2B5EF4-FFF2-40B4-BE49-F238E27FC236}">
                <a16:creationId xmlns:a16="http://schemas.microsoft.com/office/drawing/2014/main" id="{F30771A4-C4DC-3FF9-06C1-ED5A0B8118D0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038649" y="1803089"/>
            <a:ext cx="1117600" cy="177800"/>
          </a:xfrm>
          <a:prstGeom prst="rect">
            <a:avLst/>
          </a:prstGeom>
        </p:spPr>
      </p:pic>
      <p:sp>
        <p:nvSpPr>
          <p:cNvPr id="2070" name="ZoneTexte 2069">
            <a:extLst>
              <a:ext uri="{FF2B5EF4-FFF2-40B4-BE49-F238E27FC236}">
                <a16:creationId xmlns:a16="http://schemas.microsoft.com/office/drawing/2014/main" id="{EB70718A-6BB9-D454-3FAF-4A832B264CA1}"/>
              </a:ext>
            </a:extLst>
          </p:cNvPr>
          <p:cNvSpPr txBox="1"/>
          <p:nvPr/>
        </p:nvSpPr>
        <p:spPr>
          <a:xfrm>
            <a:off x="5272589" y="34712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071" name="ZoneTexte 2070">
            <a:extLst>
              <a:ext uri="{FF2B5EF4-FFF2-40B4-BE49-F238E27FC236}">
                <a16:creationId xmlns:a16="http://schemas.microsoft.com/office/drawing/2014/main" id="{1D034106-2DF0-D81E-7899-FB84D3BA5642}"/>
              </a:ext>
            </a:extLst>
          </p:cNvPr>
          <p:cNvSpPr txBox="1"/>
          <p:nvPr/>
        </p:nvSpPr>
        <p:spPr>
          <a:xfrm>
            <a:off x="4525088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72" name="ZoneTexte 2071">
            <a:extLst>
              <a:ext uri="{FF2B5EF4-FFF2-40B4-BE49-F238E27FC236}">
                <a16:creationId xmlns:a16="http://schemas.microsoft.com/office/drawing/2014/main" id="{0E5B7D77-FBC8-4734-C9FB-E193B13F67B7}"/>
              </a:ext>
            </a:extLst>
          </p:cNvPr>
          <p:cNvSpPr txBox="1"/>
          <p:nvPr/>
        </p:nvSpPr>
        <p:spPr>
          <a:xfrm>
            <a:off x="4394286" y="3953036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2073" name="Image 2072">
            <a:extLst>
              <a:ext uri="{FF2B5EF4-FFF2-40B4-BE49-F238E27FC236}">
                <a16:creationId xmlns:a16="http://schemas.microsoft.com/office/drawing/2014/main" id="{0FBF7313-5555-D2DF-FD4F-019B51344792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4292246" y="3793433"/>
            <a:ext cx="1135385" cy="647169"/>
          </a:xfrm>
          <a:prstGeom prst="rect">
            <a:avLst/>
          </a:prstGeom>
        </p:spPr>
      </p:pic>
      <p:sp>
        <p:nvSpPr>
          <p:cNvPr id="2074" name="ZoneTexte 2073">
            <a:extLst>
              <a:ext uri="{FF2B5EF4-FFF2-40B4-BE49-F238E27FC236}">
                <a16:creationId xmlns:a16="http://schemas.microsoft.com/office/drawing/2014/main" id="{0D988DB4-7A94-B4FB-64B5-75FD26D9C8BB}"/>
              </a:ext>
            </a:extLst>
          </p:cNvPr>
          <p:cNvSpPr txBox="1"/>
          <p:nvPr/>
        </p:nvSpPr>
        <p:spPr>
          <a:xfrm>
            <a:off x="5136357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075" name="ZoneTexte 2074">
            <a:extLst>
              <a:ext uri="{FF2B5EF4-FFF2-40B4-BE49-F238E27FC236}">
                <a16:creationId xmlns:a16="http://schemas.microsoft.com/office/drawing/2014/main" id="{BEAF6345-201E-8DCE-F411-98A1B67751BD}"/>
              </a:ext>
            </a:extLst>
          </p:cNvPr>
          <p:cNvSpPr txBox="1"/>
          <p:nvPr/>
        </p:nvSpPr>
        <p:spPr>
          <a:xfrm>
            <a:off x="4508998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cxnSp>
        <p:nvCxnSpPr>
          <p:cNvPr id="2076" name="Connecteur droit 2075">
            <a:extLst>
              <a:ext uri="{FF2B5EF4-FFF2-40B4-BE49-F238E27FC236}">
                <a16:creationId xmlns:a16="http://schemas.microsoft.com/office/drawing/2014/main" id="{0F19D920-9895-966D-244D-36091250E120}"/>
              </a:ext>
            </a:extLst>
          </p:cNvPr>
          <p:cNvCxnSpPr>
            <a:cxnSpLocks/>
          </p:cNvCxnSpPr>
          <p:nvPr/>
        </p:nvCxnSpPr>
        <p:spPr>
          <a:xfrm>
            <a:off x="4292247" y="2040114"/>
            <a:ext cx="11303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7" name="Connecteur droit 2076">
            <a:extLst>
              <a:ext uri="{FF2B5EF4-FFF2-40B4-BE49-F238E27FC236}">
                <a16:creationId xmlns:a16="http://schemas.microsoft.com/office/drawing/2014/main" id="{FE9B969D-2FB6-DB9B-066E-9ACA43F08B6B}"/>
              </a:ext>
            </a:extLst>
          </p:cNvPr>
          <p:cNvCxnSpPr>
            <a:cxnSpLocks/>
          </p:cNvCxnSpPr>
          <p:nvPr/>
        </p:nvCxnSpPr>
        <p:spPr>
          <a:xfrm>
            <a:off x="4929354" y="2392119"/>
            <a:ext cx="1123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78" name="Image 2077">
            <a:extLst>
              <a:ext uri="{FF2B5EF4-FFF2-40B4-BE49-F238E27FC236}">
                <a16:creationId xmlns:a16="http://schemas.microsoft.com/office/drawing/2014/main" id="{D90A0DB6-9C5D-3FBE-F117-396F0D626DCE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4292247" y="2322578"/>
            <a:ext cx="1155700" cy="1193800"/>
          </a:xfrm>
          <a:prstGeom prst="rect">
            <a:avLst/>
          </a:prstGeom>
        </p:spPr>
      </p:pic>
      <p:pic>
        <p:nvPicPr>
          <p:cNvPr id="2079" name="Image 2078">
            <a:extLst>
              <a:ext uri="{FF2B5EF4-FFF2-40B4-BE49-F238E27FC236}">
                <a16:creationId xmlns:a16="http://schemas.microsoft.com/office/drawing/2014/main" id="{6B19B85E-285D-75EE-4407-10856B1EF82D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4298597" y="842716"/>
            <a:ext cx="1117600" cy="889000"/>
          </a:xfrm>
          <a:prstGeom prst="rect">
            <a:avLst/>
          </a:prstGeom>
        </p:spPr>
      </p:pic>
      <p:pic>
        <p:nvPicPr>
          <p:cNvPr id="2080" name="Image 2079">
            <a:extLst>
              <a:ext uri="{FF2B5EF4-FFF2-40B4-BE49-F238E27FC236}">
                <a16:creationId xmlns:a16="http://schemas.microsoft.com/office/drawing/2014/main" id="{365D9914-A6A0-6BE1-C4D9-1154FBC78B08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4292247" y="1803089"/>
            <a:ext cx="1117600" cy="177800"/>
          </a:xfrm>
          <a:prstGeom prst="rect">
            <a:avLst/>
          </a:prstGeom>
        </p:spPr>
      </p:pic>
      <p:sp>
        <p:nvSpPr>
          <p:cNvPr id="2082" name="ZoneTexte 2081">
            <a:extLst>
              <a:ext uri="{FF2B5EF4-FFF2-40B4-BE49-F238E27FC236}">
                <a16:creationId xmlns:a16="http://schemas.microsoft.com/office/drawing/2014/main" id="{4884F3EA-90DE-A1AA-95A4-15809853D4A1}"/>
              </a:ext>
            </a:extLst>
          </p:cNvPr>
          <p:cNvSpPr txBox="1"/>
          <p:nvPr/>
        </p:nvSpPr>
        <p:spPr>
          <a:xfrm>
            <a:off x="6545094" y="3471237"/>
            <a:ext cx="3129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083" name="ZoneTexte 2082">
            <a:extLst>
              <a:ext uri="{FF2B5EF4-FFF2-40B4-BE49-F238E27FC236}">
                <a16:creationId xmlns:a16="http://schemas.microsoft.com/office/drawing/2014/main" id="{10523F17-9B22-33F0-97E1-821E00D6AE50}"/>
              </a:ext>
            </a:extLst>
          </p:cNvPr>
          <p:cNvSpPr txBox="1"/>
          <p:nvPr/>
        </p:nvSpPr>
        <p:spPr>
          <a:xfrm>
            <a:off x="5771437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86" name="ZoneTexte 2085">
            <a:extLst>
              <a:ext uri="{FF2B5EF4-FFF2-40B4-BE49-F238E27FC236}">
                <a16:creationId xmlns:a16="http://schemas.microsoft.com/office/drawing/2014/main" id="{8F825225-ED91-10A9-D22D-3F133B22F9A3}"/>
              </a:ext>
            </a:extLst>
          </p:cNvPr>
          <p:cNvSpPr txBox="1"/>
          <p:nvPr/>
        </p:nvSpPr>
        <p:spPr>
          <a:xfrm>
            <a:off x="5718476" y="3960437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2088" name="Image 2087">
            <a:extLst>
              <a:ext uri="{FF2B5EF4-FFF2-40B4-BE49-F238E27FC236}">
                <a16:creationId xmlns:a16="http://schemas.microsoft.com/office/drawing/2014/main" id="{C7D17BD1-4727-E87B-9A62-CF3385925C4C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5545846" y="3793433"/>
            <a:ext cx="1135385" cy="647169"/>
          </a:xfrm>
          <a:prstGeom prst="rect">
            <a:avLst/>
          </a:prstGeom>
        </p:spPr>
      </p:pic>
      <p:sp>
        <p:nvSpPr>
          <p:cNvPr id="2090" name="ZoneTexte 2089">
            <a:extLst>
              <a:ext uri="{FF2B5EF4-FFF2-40B4-BE49-F238E27FC236}">
                <a16:creationId xmlns:a16="http://schemas.microsoft.com/office/drawing/2014/main" id="{E6B8F3C0-913F-58BF-ED19-4AEA8BBABDE0}"/>
              </a:ext>
            </a:extLst>
          </p:cNvPr>
          <p:cNvSpPr txBox="1"/>
          <p:nvPr/>
        </p:nvSpPr>
        <p:spPr>
          <a:xfrm>
            <a:off x="6379128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092" name="ZoneTexte 2091">
            <a:extLst>
              <a:ext uri="{FF2B5EF4-FFF2-40B4-BE49-F238E27FC236}">
                <a16:creationId xmlns:a16="http://schemas.microsoft.com/office/drawing/2014/main" id="{47D1C6E4-247A-CDEB-AB54-8A1A487D45BB}"/>
              </a:ext>
            </a:extLst>
          </p:cNvPr>
          <p:cNvSpPr txBox="1"/>
          <p:nvPr/>
        </p:nvSpPr>
        <p:spPr>
          <a:xfrm>
            <a:off x="5762598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cxnSp>
        <p:nvCxnSpPr>
          <p:cNvPr id="2094" name="Connecteur droit 2093">
            <a:extLst>
              <a:ext uri="{FF2B5EF4-FFF2-40B4-BE49-F238E27FC236}">
                <a16:creationId xmlns:a16="http://schemas.microsoft.com/office/drawing/2014/main" id="{ED236344-989B-FEC7-D0AA-1C657647234F}"/>
              </a:ext>
            </a:extLst>
          </p:cNvPr>
          <p:cNvCxnSpPr>
            <a:cxnSpLocks/>
          </p:cNvCxnSpPr>
          <p:nvPr/>
        </p:nvCxnSpPr>
        <p:spPr>
          <a:xfrm>
            <a:off x="5545847" y="2040114"/>
            <a:ext cx="11303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5" name="Connecteur droit 2094">
            <a:extLst>
              <a:ext uri="{FF2B5EF4-FFF2-40B4-BE49-F238E27FC236}">
                <a16:creationId xmlns:a16="http://schemas.microsoft.com/office/drawing/2014/main" id="{2194BF18-2496-CB36-0611-EE0A5D79F780}"/>
              </a:ext>
            </a:extLst>
          </p:cNvPr>
          <p:cNvCxnSpPr>
            <a:cxnSpLocks/>
          </p:cNvCxnSpPr>
          <p:nvPr/>
        </p:nvCxnSpPr>
        <p:spPr>
          <a:xfrm>
            <a:off x="6253544" y="2399520"/>
            <a:ext cx="1123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6" name="Image 2095">
            <a:extLst>
              <a:ext uri="{FF2B5EF4-FFF2-40B4-BE49-F238E27FC236}">
                <a16:creationId xmlns:a16="http://schemas.microsoft.com/office/drawing/2014/main" id="{D2DC669A-E36F-0D41-A5A6-A228947A55DA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5545847" y="2322578"/>
            <a:ext cx="1155700" cy="1193800"/>
          </a:xfrm>
          <a:prstGeom prst="rect">
            <a:avLst/>
          </a:prstGeom>
        </p:spPr>
      </p:pic>
      <p:pic>
        <p:nvPicPr>
          <p:cNvPr id="2097" name="Image 2096">
            <a:extLst>
              <a:ext uri="{FF2B5EF4-FFF2-40B4-BE49-F238E27FC236}">
                <a16:creationId xmlns:a16="http://schemas.microsoft.com/office/drawing/2014/main" id="{A1A67E60-3F39-9E61-4007-C76BE3918E35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5545847" y="855056"/>
            <a:ext cx="1130300" cy="879122"/>
          </a:xfrm>
          <a:prstGeom prst="rect">
            <a:avLst/>
          </a:prstGeom>
        </p:spPr>
      </p:pic>
      <p:pic>
        <p:nvPicPr>
          <p:cNvPr id="2098" name="Image 2097">
            <a:extLst>
              <a:ext uri="{FF2B5EF4-FFF2-40B4-BE49-F238E27FC236}">
                <a16:creationId xmlns:a16="http://schemas.microsoft.com/office/drawing/2014/main" id="{880E2933-C4BC-E04C-700C-AB3EDF1C1E0A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5545847" y="1815789"/>
            <a:ext cx="1117600" cy="165100"/>
          </a:xfrm>
          <a:prstGeom prst="rect">
            <a:avLst/>
          </a:prstGeom>
        </p:spPr>
      </p:pic>
      <p:sp>
        <p:nvSpPr>
          <p:cNvPr id="2100" name="ZoneTexte 2099">
            <a:extLst>
              <a:ext uri="{FF2B5EF4-FFF2-40B4-BE49-F238E27FC236}">
                <a16:creationId xmlns:a16="http://schemas.microsoft.com/office/drawing/2014/main" id="{D3A4E967-4D9C-AB5B-E7C4-DFE1F83ED1E4}"/>
              </a:ext>
            </a:extLst>
          </p:cNvPr>
          <p:cNvSpPr txBox="1"/>
          <p:nvPr/>
        </p:nvSpPr>
        <p:spPr>
          <a:xfrm>
            <a:off x="4187932" y="347123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01" name="ZoneTexte 2100">
            <a:extLst>
              <a:ext uri="{FF2B5EF4-FFF2-40B4-BE49-F238E27FC236}">
                <a16:creationId xmlns:a16="http://schemas.microsoft.com/office/drawing/2014/main" id="{B814BBD3-3A8C-BAE9-9285-87A513E74815}"/>
              </a:ext>
            </a:extLst>
          </p:cNvPr>
          <p:cNvSpPr txBox="1"/>
          <p:nvPr/>
        </p:nvSpPr>
        <p:spPr>
          <a:xfrm>
            <a:off x="5444909" y="347123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03" name="ZoneTexte 2102">
            <a:extLst>
              <a:ext uri="{FF2B5EF4-FFF2-40B4-BE49-F238E27FC236}">
                <a16:creationId xmlns:a16="http://schemas.microsoft.com/office/drawing/2014/main" id="{0BED5F4D-AFAA-12A5-30AB-FC283B631404}"/>
              </a:ext>
            </a:extLst>
          </p:cNvPr>
          <p:cNvSpPr txBox="1"/>
          <p:nvPr/>
        </p:nvSpPr>
        <p:spPr>
          <a:xfrm>
            <a:off x="4199659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104" name="ZoneTexte 2103">
            <a:extLst>
              <a:ext uri="{FF2B5EF4-FFF2-40B4-BE49-F238E27FC236}">
                <a16:creationId xmlns:a16="http://schemas.microsoft.com/office/drawing/2014/main" id="{B8A571BB-55F9-AB1D-F377-F04EAA207422}"/>
              </a:ext>
            </a:extLst>
          </p:cNvPr>
          <p:cNvSpPr txBox="1"/>
          <p:nvPr/>
        </p:nvSpPr>
        <p:spPr>
          <a:xfrm>
            <a:off x="5452777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105" name="ZoneTexte 2104">
            <a:extLst>
              <a:ext uri="{FF2B5EF4-FFF2-40B4-BE49-F238E27FC236}">
                <a16:creationId xmlns:a16="http://schemas.microsoft.com/office/drawing/2014/main" id="{21A77A0C-AF25-3E02-B753-9C705B8EC27B}"/>
              </a:ext>
            </a:extLst>
          </p:cNvPr>
          <p:cNvSpPr txBox="1"/>
          <p:nvPr/>
        </p:nvSpPr>
        <p:spPr>
          <a:xfrm>
            <a:off x="1372702" y="2472721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106" name="ZoneTexte 2105">
            <a:extLst>
              <a:ext uri="{FF2B5EF4-FFF2-40B4-BE49-F238E27FC236}">
                <a16:creationId xmlns:a16="http://schemas.microsoft.com/office/drawing/2014/main" id="{6218201B-D439-5EA7-8E48-1CDFB29DFD81}"/>
              </a:ext>
            </a:extLst>
          </p:cNvPr>
          <p:cNvSpPr txBox="1"/>
          <p:nvPr/>
        </p:nvSpPr>
        <p:spPr>
          <a:xfrm>
            <a:off x="1404763" y="301428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pic>
        <p:nvPicPr>
          <p:cNvPr id="2112" name="Image 2111">
            <a:extLst>
              <a:ext uri="{FF2B5EF4-FFF2-40B4-BE49-F238E27FC236}">
                <a16:creationId xmlns:a16="http://schemas.microsoft.com/office/drawing/2014/main" id="{F1C50C43-2E6D-1AA1-19AE-B4A0F5D2531D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44153" y="1777689"/>
            <a:ext cx="1117600" cy="2032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099CE2B7-8891-E1DC-9353-F12BA2FBA3DF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540403" y="4846886"/>
            <a:ext cx="1130826" cy="64457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4213442-D2BD-F37E-EF6B-C9A9AE1E80E3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785050" y="4846886"/>
            <a:ext cx="1130827" cy="64457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C4230E9-C051-3624-DD69-39A56C05FDEB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038648" y="4846886"/>
            <a:ext cx="1130827" cy="64457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0EADB83-3E7A-E819-3926-D8DC78363273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4292246" y="4846886"/>
            <a:ext cx="1130827" cy="64457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7AAD7211-65F8-5641-6625-2FD743E0CE76}"/>
              </a:ext>
            </a:extLst>
          </p:cNvPr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>
            <a:off x="5545846" y="4846886"/>
            <a:ext cx="1130826" cy="644571"/>
          </a:xfrm>
          <a:prstGeom prst="rect">
            <a:avLst/>
          </a:prstGeom>
        </p:spPr>
      </p:pic>
      <p:sp>
        <p:nvSpPr>
          <p:cNvPr id="43" name="ZoneTexte 42">
            <a:extLst>
              <a:ext uri="{FF2B5EF4-FFF2-40B4-BE49-F238E27FC236}">
                <a16:creationId xmlns:a16="http://schemas.microsoft.com/office/drawing/2014/main" id="{5CBEA13B-1140-13FA-979C-43EDA3C04F60}"/>
              </a:ext>
            </a:extLst>
          </p:cNvPr>
          <p:cNvSpPr txBox="1"/>
          <p:nvPr/>
        </p:nvSpPr>
        <p:spPr>
          <a:xfrm>
            <a:off x="336761" y="5260599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EB5518A0-A627-D042-939E-1614FB14501A}"/>
              </a:ext>
            </a:extLst>
          </p:cNvPr>
          <p:cNvSpPr txBox="1"/>
          <p:nvPr/>
        </p:nvSpPr>
        <p:spPr>
          <a:xfrm>
            <a:off x="208522" y="4735732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500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DEDCB735-15A8-358E-CD1F-3E2C9B36B86E}"/>
              </a:ext>
            </a:extLst>
          </p:cNvPr>
          <p:cNvSpPr txBox="1"/>
          <p:nvPr/>
        </p:nvSpPr>
        <p:spPr>
          <a:xfrm rot="16200000">
            <a:off x="-131873" y="5111275"/>
            <a:ext cx="6623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6FF27237-E5A5-3DA9-661A-136CF77FD312}"/>
              </a:ext>
            </a:extLst>
          </p:cNvPr>
          <p:cNvSpPr txBox="1"/>
          <p:nvPr/>
        </p:nvSpPr>
        <p:spPr>
          <a:xfrm>
            <a:off x="489435" y="5009418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B25E3A86-810D-7710-D484-A610E24DFBBB}"/>
              </a:ext>
            </a:extLst>
          </p:cNvPr>
          <p:cNvSpPr txBox="1"/>
          <p:nvPr/>
        </p:nvSpPr>
        <p:spPr>
          <a:xfrm>
            <a:off x="417630" y="5454661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0794AF08-F243-C027-BC96-AAD2539E6AE5}"/>
              </a:ext>
            </a:extLst>
          </p:cNvPr>
          <p:cNvSpPr txBox="1"/>
          <p:nvPr/>
        </p:nvSpPr>
        <p:spPr>
          <a:xfrm>
            <a:off x="1532810" y="5454661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AF5F96B3-43FA-FB66-23D4-02337DF9965B}"/>
              </a:ext>
            </a:extLst>
          </p:cNvPr>
          <p:cNvSpPr txBox="1"/>
          <p:nvPr/>
        </p:nvSpPr>
        <p:spPr>
          <a:xfrm>
            <a:off x="744388" y="5574376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</p:spTree>
    <p:extLst>
      <p:ext uri="{BB962C8B-B14F-4D97-AF65-F5344CB8AC3E}">
        <p14:creationId xmlns:p14="http://schemas.microsoft.com/office/powerpoint/2010/main" val="4146915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>
            <a:extLst>
              <a:ext uri="{FF2B5EF4-FFF2-40B4-BE49-F238E27FC236}">
                <a16:creationId xmlns:a16="http://schemas.microsoft.com/office/drawing/2014/main" id="{77183A48-66AA-6B97-1D99-808947CD953B}"/>
              </a:ext>
            </a:extLst>
          </p:cNvPr>
          <p:cNvSpPr txBox="1"/>
          <p:nvPr/>
        </p:nvSpPr>
        <p:spPr>
          <a:xfrm>
            <a:off x="475704" y="109768"/>
            <a:ext cx="414889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 Fluctuations in bursting modes tune the synaptic weight steady-state values 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551C93FC-AD33-7D54-F772-CC435554FB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0458" y="2000075"/>
            <a:ext cx="4596906" cy="1301533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F3E10470-8D0F-398F-1822-6BAA30DAC9CC}"/>
              </a:ext>
            </a:extLst>
          </p:cNvPr>
          <p:cNvSpPr txBox="1"/>
          <p:nvPr/>
        </p:nvSpPr>
        <p:spPr>
          <a:xfrm>
            <a:off x="778045" y="3182062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3568BBA-91B2-C939-6D6A-7252CB8F7915}"/>
              </a:ext>
            </a:extLst>
          </p:cNvPr>
          <p:cNvSpPr txBox="1"/>
          <p:nvPr/>
        </p:nvSpPr>
        <p:spPr>
          <a:xfrm>
            <a:off x="681865" y="2543906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0.5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1EBC93D-88C6-CFFD-F7DF-5CE4187A7AB3}"/>
              </a:ext>
            </a:extLst>
          </p:cNvPr>
          <p:cNvSpPr txBox="1"/>
          <p:nvPr/>
        </p:nvSpPr>
        <p:spPr>
          <a:xfrm>
            <a:off x="778045" y="1907215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2EAD74E-6A5D-520D-6A6B-C73682A5A117}"/>
              </a:ext>
            </a:extLst>
          </p:cNvPr>
          <p:cNvSpPr txBox="1"/>
          <p:nvPr/>
        </p:nvSpPr>
        <p:spPr>
          <a:xfrm>
            <a:off x="1947923" y="3271979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FE3FB142-A9DE-7DE8-7933-43025D23E235}"/>
              </a:ext>
            </a:extLst>
          </p:cNvPr>
          <p:cNvSpPr txBox="1"/>
          <p:nvPr/>
        </p:nvSpPr>
        <p:spPr>
          <a:xfrm>
            <a:off x="3080210" y="3271979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40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D1632C3-F5FB-D7D4-639B-2F3973528EC6}"/>
              </a:ext>
            </a:extLst>
          </p:cNvPr>
          <p:cNvSpPr txBox="1"/>
          <p:nvPr/>
        </p:nvSpPr>
        <p:spPr>
          <a:xfrm>
            <a:off x="2896766" y="345625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E6FD028-DAEF-D973-4833-7C83600CBA1A}"/>
              </a:ext>
            </a:extLst>
          </p:cNvPr>
          <p:cNvSpPr txBox="1"/>
          <p:nvPr/>
        </p:nvSpPr>
        <p:spPr>
          <a:xfrm rot="16200000">
            <a:off x="489378" y="2550510"/>
            <a:ext cx="279173" cy="2147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4387358F-DF9C-1EFD-99F7-E7B4FCEFFCCB}"/>
              </a:ext>
            </a:extLst>
          </p:cNvPr>
          <p:cNvSpPr txBox="1"/>
          <p:nvPr/>
        </p:nvSpPr>
        <p:spPr>
          <a:xfrm>
            <a:off x="4832595" y="3081002"/>
            <a:ext cx="7264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100 weights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AC1D9FB0-95D7-40AF-FDC1-383FE9369DCC}"/>
              </a:ext>
            </a:extLst>
          </p:cNvPr>
          <p:cNvSpPr txBox="1"/>
          <p:nvPr/>
        </p:nvSpPr>
        <p:spPr>
          <a:xfrm>
            <a:off x="4215925" y="325461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6291D9DA-1DF0-58FB-8DA9-AA55B6BECAD8}"/>
              </a:ext>
            </a:extLst>
          </p:cNvPr>
          <p:cNvSpPr txBox="1"/>
          <p:nvPr/>
        </p:nvSpPr>
        <p:spPr>
          <a:xfrm>
            <a:off x="5364939" y="325461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80</a:t>
            </a:r>
          </a:p>
        </p:txBody>
      </p:sp>
      <p:sp>
        <p:nvSpPr>
          <p:cNvPr id="2059" name="ZoneTexte 2058">
            <a:extLst>
              <a:ext uri="{FF2B5EF4-FFF2-40B4-BE49-F238E27FC236}">
                <a16:creationId xmlns:a16="http://schemas.microsoft.com/office/drawing/2014/main" id="{4AE3BD51-6028-F5A3-C9D3-06B833544317}"/>
              </a:ext>
            </a:extLst>
          </p:cNvPr>
          <p:cNvSpPr txBox="1"/>
          <p:nvPr/>
        </p:nvSpPr>
        <p:spPr>
          <a:xfrm>
            <a:off x="1979241" y="1968832"/>
            <a:ext cx="248786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endParaRPr lang="en-US" sz="900" baseline="-25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060" name="ZoneTexte 2059">
            <a:extLst>
              <a:ext uri="{FF2B5EF4-FFF2-40B4-BE49-F238E27FC236}">
                <a16:creationId xmlns:a16="http://schemas.microsoft.com/office/drawing/2014/main" id="{1CD7A42F-5FE8-A50D-C754-A3A2F0F29487}"/>
              </a:ext>
            </a:extLst>
          </p:cNvPr>
          <p:cNvSpPr txBox="1"/>
          <p:nvPr/>
        </p:nvSpPr>
        <p:spPr>
          <a:xfrm>
            <a:off x="3082952" y="1968832"/>
            <a:ext cx="30489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61" name="ZoneTexte 2060">
            <a:extLst>
              <a:ext uri="{FF2B5EF4-FFF2-40B4-BE49-F238E27FC236}">
                <a16:creationId xmlns:a16="http://schemas.microsoft.com/office/drawing/2014/main" id="{82012F9C-040C-842A-889B-930671426A66}"/>
              </a:ext>
            </a:extLst>
          </p:cNvPr>
          <p:cNvSpPr txBox="1"/>
          <p:nvPr/>
        </p:nvSpPr>
        <p:spPr>
          <a:xfrm>
            <a:off x="4220957" y="1968832"/>
            <a:ext cx="30489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</a:p>
        </p:txBody>
      </p:sp>
      <p:sp>
        <p:nvSpPr>
          <p:cNvPr id="2062" name="ZoneTexte 2061">
            <a:extLst>
              <a:ext uri="{FF2B5EF4-FFF2-40B4-BE49-F238E27FC236}">
                <a16:creationId xmlns:a16="http://schemas.microsoft.com/office/drawing/2014/main" id="{62893598-9FDE-A405-33D6-05B4DAE6A6BE}"/>
              </a:ext>
            </a:extLst>
          </p:cNvPr>
          <p:cNvSpPr txBox="1"/>
          <p:nvPr/>
        </p:nvSpPr>
        <p:spPr>
          <a:xfrm>
            <a:off x="5358300" y="1968832"/>
            <a:ext cx="30489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FFAC0-ACA5-A3E6-CC1F-3EA136A5BDB8}"/>
              </a:ext>
            </a:extLst>
          </p:cNvPr>
          <p:cNvSpPr/>
          <p:nvPr/>
        </p:nvSpPr>
        <p:spPr>
          <a:xfrm>
            <a:off x="940458" y="382431"/>
            <a:ext cx="1123269" cy="112703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99805-A8AD-B3C4-23D1-E0051FA7B082}"/>
              </a:ext>
            </a:extLst>
          </p:cNvPr>
          <p:cNvSpPr/>
          <p:nvPr/>
        </p:nvSpPr>
        <p:spPr>
          <a:xfrm>
            <a:off x="2057772" y="382431"/>
            <a:ext cx="3439950" cy="112703"/>
          </a:xfrm>
          <a:prstGeom prst="rect">
            <a:avLst/>
          </a:prstGeom>
          <a:pattFill prst="wdUpDiag">
            <a:fgClr>
              <a:srgbClr val="BDD7EE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3" name="ZoneTexte 1852">
            <a:extLst>
              <a:ext uri="{FF2B5EF4-FFF2-40B4-BE49-F238E27FC236}">
                <a16:creationId xmlns:a16="http://schemas.microsoft.com/office/drawing/2014/main" id="{D36B0720-6F96-17A0-DF43-42E2D8F5ABC8}"/>
              </a:ext>
            </a:extLst>
          </p:cNvPr>
          <p:cNvSpPr txBox="1"/>
          <p:nvPr/>
        </p:nvSpPr>
        <p:spPr>
          <a:xfrm>
            <a:off x="1317798" y="299530"/>
            <a:ext cx="42511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tonic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E966BC9E-69A8-37B2-17C5-7AD46FC50688}"/>
              </a:ext>
            </a:extLst>
          </p:cNvPr>
          <p:cNvSpPr txBox="1"/>
          <p:nvPr/>
        </p:nvSpPr>
        <p:spPr>
          <a:xfrm>
            <a:off x="778044" y="4472222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792" name="ZoneTexte 1791">
            <a:extLst>
              <a:ext uri="{FF2B5EF4-FFF2-40B4-BE49-F238E27FC236}">
                <a16:creationId xmlns:a16="http://schemas.microsoft.com/office/drawing/2014/main" id="{D573C09A-12E8-E379-C068-EA45E3D778CD}"/>
              </a:ext>
            </a:extLst>
          </p:cNvPr>
          <p:cNvSpPr txBox="1"/>
          <p:nvPr/>
        </p:nvSpPr>
        <p:spPr>
          <a:xfrm>
            <a:off x="649805" y="3957515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500</a:t>
            </a:r>
          </a:p>
        </p:txBody>
      </p:sp>
      <p:sp>
        <p:nvSpPr>
          <p:cNvPr id="1831" name="ZoneTexte 1830">
            <a:extLst>
              <a:ext uri="{FF2B5EF4-FFF2-40B4-BE49-F238E27FC236}">
                <a16:creationId xmlns:a16="http://schemas.microsoft.com/office/drawing/2014/main" id="{C361FFAE-520E-56BC-675E-8EA6046E4554}"/>
              </a:ext>
            </a:extLst>
          </p:cNvPr>
          <p:cNvSpPr txBox="1"/>
          <p:nvPr/>
        </p:nvSpPr>
        <p:spPr>
          <a:xfrm rot="16200000">
            <a:off x="305841" y="4261938"/>
            <a:ext cx="6623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2048" name="ZoneTexte 2047">
            <a:extLst>
              <a:ext uri="{FF2B5EF4-FFF2-40B4-BE49-F238E27FC236}">
                <a16:creationId xmlns:a16="http://schemas.microsoft.com/office/drawing/2014/main" id="{85837A07-A53A-E026-2C09-14483C0D4CB8}"/>
              </a:ext>
            </a:extLst>
          </p:cNvPr>
          <p:cNvSpPr txBox="1"/>
          <p:nvPr/>
        </p:nvSpPr>
        <p:spPr>
          <a:xfrm>
            <a:off x="930718" y="4160081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5FD5A0F-3C16-2427-2805-7F52423E1477}"/>
              </a:ext>
            </a:extLst>
          </p:cNvPr>
          <p:cNvSpPr txBox="1"/>
          <p:nvPr/>
        </p:nvSpPr>
        <p:spPr>
          <a:xfrm rot="16200000">
            <a:off x="465904" y="346901"/>
            <a:ext cx="3113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</a:t>
            </a:r>
            <a:r>
              <a:rPr lang="en-US" sz="900" baseline="-250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Inh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7F087E09-D322-DD9A-BC89-1FA60FE3B724}"/>
              </a:ext>
            </a:extLst>
          </p:cNvPr>
          <p:cNvGrpSpPr/>
          <p:nvPr/>
        </p:nvGrpSpPr>
        <p:grpSpPr>
          <a:xfrm>
            <a:off x="941309" y="569849"/>
            <a:ext cx="4545658" cy="115089"/>
            <a:chOff x="671486" y="762644"/>
            <a:chExt cx="4545658" cy="201425"/>
          </a:xfrm>
        </p:grpSpPr>
        <p:cxnSp>
          <p:nvCxnSpPr>
            <p:cNvPr id="4" name="Connecteur droit 3">
              <a:extLst>
                <a:ext uri="{FF2B5EF4-FFF2-40B4-BE49-F238E27FC236}">
                  <a16:creationId xmlns:a16="http://schemas.microsoft.com/office/drawing/2014/main" id="{09CF06D0-3A0A-FBD8-6C0B-2BEAF8597412}"/>
                </a:ext>
              </a:extLst>
            </p:cNvPr>
            <p:cNvCxnSpPr/>
            <p:nvPr/>
          </p:nvCxnSpPr>
          <p:spPr>
            <a:xfrm>
              <a:off x="671486" y="762644"/>
              <a:ext cx="1146018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Connecteur droit 4">
              <a:extLst>
                <a:ext uri="{FF2B5EF4-FFF2-40B4-BE49-F238E27FC236}">
                  <a16:creationId xmlns:a16="http://schemas.microsoft.com/office/drawing/2014/main" id="{161B4404-0E52-A9E7-34BE-2E0D3B450A4E}"/>
                </a:ext>
              </a:extLst>
            </p:cNvPr>
            <p:cNvCxnSpPr>
              <a:cxnSpLocks/>
            </p:cNvCxnSpPr>
            <p:nvPr/>
          </p:nvCxnSpPr>
          <p:spPr>
            <a:xfrm>
              <a:off x="1817504" y="762644"/>
              <a:ext cx="0" cy="130445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32113099-46A3-E550-4015-6D3992951508}"/>
                </a:ext>
              </a:extLst>
            </p:cNvPr>
            <p:cNvCxnSpPr>
              <a:cxnSpLocks/>
            </p:cNvCxnSpPr>
            <p:nvPr/>
          </p:nvCxnSpPr>
          <p:spPr>
            <a:xfrm>
              <a:off x="1812125" y="893089"/>
              <a:ext cx="1157298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AA535441-7374-4E9E-C017-E4D0B2B2123F}"/>
                </a:ext>
              </a:extLst>
            </p:cNvPr>
            <p:cNvCxnSpPr>
              <a:cxnSpLocks/>
            </p:cNvCxnSpPr>
            <p:nvPr/>
          </p:nvCxnSpPr>
          <p:spPr>
            <a:xfrm>
              <a:off x="2964314" y="963021"/>
              <a:ext cx="1126415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0DF8E431-8E2C-9EB3-7FD3-C8C07BD9311E}"/>
                </a:ext>
              </a:extLst>
            </p:cNvPr>
            <p:cNvCxnSpPr>
              <a:cxnSpLocks/>
            </p:cNvCxnSpPr>
            <p:nvPr/>
          </p:nvCxnSpPr>
          <p:spPr>
            <a:xfrm>
              <a:off x="2969423" y="897123"/>
              <a:ext cx="0" cy="60519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62905123-5A17-8B4A-C391-852BF1E70C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90729" y="841669"/>
              <a:ext cx="0" cy="12240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AE912F18-1CE1-CD14-6E7B-0EC30C1E0780}"/>
                </a:ext>
              </a:extLst>
            </p:cNvPr>
            <p:cNvCxnSpPr>
              <a:cxnSpLocks/>
            </p:cNvCxnSpPr>
            <p:nvPr/>
          </p:nvCxnSpPr>
          <p:spPr>
            <a:xfrm>
              <a:off x="4090729" y="841669"/>
              <a:ext cx="1126415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Image 44">
            <a:extLst>
              <a:ext uri="{FF2B5EF4-FFF2-40B4-BE49-F238E27FC236}">
                <a16:creationId xmlns:a16="http://schemas.microsoft.com/office/drawing/2014/main" id="{2BF62413-52CE-5A34-6616-2CF89ED733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68919" y="4068916"/>
            <a:ext cx="1002335" cy="571330"/>
          </a:xfrm>
          <a:prstGeom prst="rect">
            <a:avLst/>
          </a:prstGeom>
        </p:spPr>
      </p:pic>
      <p:pic>
        <p:nvPicPr>
          <p:cNvPr id="49" name="Image 48">
            <a:extLst>
              <a:ext uri="{FF2B5EF4-FFF2-40B4-BE49-F238E27FC236}">
                <a16:creationId xmlns:a16="http://schemas.microsoft.com/office/drawing/2014/main" id="{1F537A44-58D7-EA53-328C-D3F38C48772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099569" y="4068916"/>
            <a:ext cx="1002335" cy="571330"/>
          </a:xfrm>
          <a:prstGeom prst="rect">
            <a:avLst/>
          </a:prstGeom>
        </p:spPr>
      </p:pic>
      <p:pic>
        <p:nvPicPr>
          <p:cNvPr id="53" name="Image 52">
            <a:extLst>
              <a:ext uri="{FF2B5EF4-FFF2-40B4-BE49-F238E27FC236}">
                <a16:creationId xmlns:a16="http://schemas.microsoft.com/office/drawing/2014/main" id="{8B6B6B20-DDD1-D058-C380-F5EF97EB9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4876" y="4068916"/>
            <a:ext cx="1002335" cy="571331"/>
          </a:xfrm>
          <a:prstGeom prst="rect">
            <a:avLst/>
          </a:prstGeom>
        </p:spPr>
      </p:pic>
      <p:pic>
        <p:nvPicPr>
          <p:cNvPr id="1804" name="Image 1803">
            <a:extLst>
              <a:ext uri="{FF2B5EF4-FFF2-40B4-BE49-F238E27FC236}">
                <a16:creationId xmlns:a16="http://schemas.microsoft.com/office/drawing/2014/main" id="{38A783A5-C815-EF01-927A-F4BB36B6334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81937" y="4068916"/>
            <a:ext cx="1002335" cy="571330"/>
          </a:xfrm>
          <a:prstGeom prst="rect">
            <a:avLst/>
          </a:prstGeom>
        </p:spPr>
      </p:pic>
      <p:sp>
        <p:nvSpPr>
          <p:cNvPr id="1806" name="ZoneTexte 1805">
            <a:extLst>
              <a:ext uri="{FF2B5EF4-FFF2-40B4-BE49-F238E27FC236}">
                <a16:creationId xmlns:a16="http://schemas.microsoft.com/office/drawing/2014/main" id="{B0295F57-744C-A03A-F948-3815349E0F38}"/>
              </a:ext>
            </a:extLst>
          </p:cNvPr>
          <p:cNvSpPr txBox="1"/>
          <p:nvPr/>
        </p:nvSpPr>
        <p:spPr>
          <a:xfrm>
            <a:off x="828881" y="3271979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07" name="ZoneTexte 1806">
            <a:extLst>
              <a:ext uri="{FF2B5EF4-FFF2-40B4-BE49-F238E27FC236}">
                <a16:creationId xmlns:a16="http://schemas.microsoft.com/office/drawing/2014/main" id="{4CB5E75F-9346-97E2-F41D-868629BA5A00}"/>
              </a:ext>
            </a:extLst>
          </p:cNvPr>
          <p:cNvSpPr txBox="1"/>
          <p:nvPr/>
        </p:nvSpPr>
        <p:spPr>
          <a:xfrm>
            <a:off x="888103" y="460245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10" name="ZoneTexte 1809">
            <a:extLst>
              <a:ext uri="{FF2B5EF4-FFF2-40B4-BE49-F238E27FC236}">
                <a16:creationId xmlns:a16="http://schemas.microsoft.com/office/drawing/2014/main" id="{F679B3E2-840D-DDF6-1BB9-801941595E8A}"/>
              </a:ext>
            </a:extLst>
          </p:cNvPr>
          <p:cNvSpPr txBox="1"/>
          <p:nvPr/>
        </p:nvSpPr>
        <p:spPr>
          <a:xfrm>
            <a:off x="1682932" y="4602453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11" name="ZoneTexte 1810">
            <a:extLst>
              <a:ext uri="{FF2B5EF4-FFF2-40B4-BE49-F238E27FC236}">
                <a16:creationId xmlns:a16="http://schemas.microsoft.com/office/drawing/2014/main" id="{EC44E546-8E54-C417-FEE7-88FE3A0DA4A4}"/>
              </a:ext>
            </a:extLst>
          </p:cNvPr>
          <p:cNvSpPr txBox="1"/>
          <p:nvPr/>
        </p:nvSpPr>
        <p:spPr>
          <a:xfrm>
            <a:off x="1996289" y="460245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12" name="ZoneTexte 1811">
            <a:extLst>
              <a:ext uri="{FF2B5EF4-FFF2-40B4-BE49-F238E27FC236}">
                <a16:creationId xmlns:a16="http://schemas.microsoft.com/office/drawing/2014/main" id="{ACCF8E8B-EA81-01CB-3072-CF9169BC4726}"/>
              </a:ext>
            </a:extLst>
          </p:cNvPr>
          <p:cNvSpPr txBox="1"/>
          <p:nvPr/>
        </p:nvSpPr>
        <p:spPr>
          <a:xfrm>
            <a:off x="2812136" y="4602453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13" name="ZoneTexte 1812">
            <a:extLst>
              <a:ext uri="{FF2B5EF4-FFF2-40B4-BE49-F238E27FC236}">
                <a16:creationId xmlns:a16="http://schemas.microsoft.com/office/drawing/2014/main" id="{3E9DCFF0-3E6B-3696-344F-8FD8D39BF8A9}"/>
              </a:ext>
            </a:extLst>
          </p:cNvPr>
          <p:cNvSpPr txBox="1"/>
          <p:nvPr/>
        </p:nvSpPr>
        <p:spPr>
          <a:xfrm>
            <a:off x="3138652" y="460245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14" name="ZoneTexte 1813">
            <a:extLst>
              <a:ext uri="{FF2B5EF4-FFF2-40B4-BE49-F238E27FC236}">
                <a16:creationId xmlns:a16="http://schemas.microsoft.com/office/drawing/2014/main" id="{24DDEA62-1E7D-3992-0C63-A4A050CE7F6F}"/>
              </a:ext>
            </a:extLst>
          </p:cNvPr>
          <p:cNvSpPr txBox="1"/>
          <p:nvPr/>
        </p:nvSpPr>
        <p:spPr>
          <a:xfrm>
            <a:off x="3954499" y="4602453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15" name="ZoneTexte 1814">
            <a:extLst>
              <a:ext uri="{FF2B5EF4-FFF2-40B4-BE49-F238E27FC236}">
                <a16:creationId xmlns:a16="http://schemas.microsoft.com/office/drawing/2014/main" id="{2AD2550E-E766-E622-E02B-29AD7683D631}"/>
              </a:ext>
            </a:extLst>
          </p:cNvPr>
          <p:cNvSpPr txBox="1"/>
          <p:nvPr/>
        </p:nvSpPr>
        <p:spPr>
          <a:xfrm>
            <a:off x="4289704" y="460245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18" name="ZoneTexte 1817">
            <a:extLst>
              <a:ext uri="{FF2B5EF4-FFF2-40B4-BE49-F238E27FC236}">
                <a16:creationId xmlns:a16="http://schemas.microsoft.com/office/drawing/2014/main" id="{0633C1D9-6160-FED6-0526-F906AEFC996A}"/>
              </a:ext>
            </a:extLst>
          </p:cNvPr>
          <p:cNvSpPr txBox="1"/>
          <p:nvPr/>
        </p:nvSpPr>
        <p:spPr>
          <a:xfrm>
            <a:off x="5105551" y="4602453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22" name="ZoneTexte 1821">
            <a:extLst>
              <a:ext uri="{FF2B5EF4-FFF2-40B4-BE49-F238E27FC236}">
                <a16:creationId xmlns:a16="http://schemas.microsoft.com/office/drawing/2014/main" id="{5FF8BC36-59EE-31DA-99D6-AE6EEA61E3CE}"/>
              </a:ext>
            </a:extLst>
          </p:cNvPr>
          <p:cNvSpPr txBox="1"/>
          <p:nvPr/>
        </p:nvSpPr>
        <p:spPr>
          <a:xfrm>
            <a:off x="480478" y="3659571"/>
            <a:ext cx="295144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 Synaptic weight distribution at the end of each state </a:t>
            </a:r>
          </a:p>
        </p:txBody>
      </p:sp>
      <p:sp>
        <p:nvSpPr>
          <p:cNvPr id="1823" name="Rectangle 1822">
            <a:extLst>
              <a:ext uri="{FF2B5EF4-FFF2-40B4-BE49-F238E27FC236}">
                <a16:creationId xmlns:a16="http://schemas.microsoft.com/office/drawing/2014/main" id="{C1ED200B-0D47-6310-D748-84CE0A730577}"/>
              </a:ext>
            </a:extLst>
          </p:cNvPr>
          <p:cNvSpPr/>
          <p:nvPr/>
        </p:nvSpPr>
        <p:spPr>
          <a:xfrm>
            <a:off x="973119" y="3935399"/>
            <a:ext cx="1123269" cy="112703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4" name="ZoneTexte 1823">
            <a:extLst>
              <a:ext uri="{FF2B5EF4-FFF2-40B4-BE49-F238E27FC236}">
                <a16:creationId xmlns:a16="http://schemas.microsoft.com/office/drawing/2014/main" id="{A00769E3-83A9-3C09-0969-000DCBDFC7BE}"/>
              </a:ext>
            </a:extLst>
          </p:cNvPr>
          <p:cNvSpPr txBox="1"/>
          <p:nvPr/>
        </p:nvSpPr>
        <p:spPr>
          <a:xfrm>
            <a:off x="1350458" y="3861319"/>
            <a:ext cx="42511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tonic</a:t>
            </a:r>
          </a:p>
        </p:txBody>
      </p:sp>
      <p:sp>
        <p:nvSpPr>
          <p:cNvPr id="1834" name="Rectangle 1833">
            <a:extLst>
              <a:ext uri="{FF2B5EF4-FFF2-40B4-BE49-F238E27FC236}">
                <a16:creationId xmlns:a16="http://schemas.microsoft.com/office/drawing/2014/main" id="{47EF9B7B-7652-4669-7236-591B005C09A1}"/>
              </a:ext>
            </a:extLst>
          </p:cNvPr>
          <p:cNvSpPr/>
          <p:nvPr/>
        </p:nvSpPr>
        <p:spPr>
          <a:xfrm>
            <a:off x="3587744" y="399553"/>
            <a:ext cx="360000" cy="855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7" name="ZoneTexte 1836">
            <a:extLst>
              <a:ext uri="{FF2B5EF4-FFF2-40B4-BE49-F238E27FC236}">
                <a16:creationId xmlns:a16="http://schemas.microsoft.com/office/drawing/2014/main" id="{53578D19-E548-14D3-568C-F5DF7993FB7A}"/>
              </a:ext>
            </a:extLst>
          </p:cNvPr>
          <p:cNvSpPr txBox="1"/>
          <p:nvPr/>
        </p:nvSpPr>
        <p:spPr>
          <a:xfrm>
            <a:off x="3555637" y="311621"/>
            <a:ext cx="4716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burst </a:t>
            </a:r>
          </a:p>
        </p:txBody>
      </p:sp>
      <p:sp>
        <p:nvSpPr>
          <p:cNvPr id="1840" name="Rectangle 1839">
            <a:extLst>
              <a:ext uri="{FF2B5EF4-FFF2-40B4-BE49-F238E27FC236}">
                <a16:creationId xmlns:a16="http://schemas.microsoft.com/office/drawing/2014/main" id="{C6CB947A-3F49-4090-599F-33D053E95E50}"/>
              </a:ext>
            </a:extLst>
          </p:cNvPr>
          <p:cNvSpPr/>
          <p:nvPr/>
        </p:nvSpPr>
        <p:spPr>
          <a:xfrm>
            <a:off x="2090530" y="3939216"/>
            <a:ext cx="3439950" cy="112703"/>
          </a:xfrm>
          <a:prstGeom prst="rect">
            <a:avLst/>
          </a:prstGeom>
          <a:pattFill prst="wdUpDiag">
            <a:fgClr>
              <a:srgbClr val="BDD7EE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1" name="Rectangle 1840">
            <a:extLst>
              <a:ext uri="{FF2B5EF4-FFF2-40B4-BE49-F238E27FC236}">
                <a16:creationId xmlns:a16="http://schemas.microsoft.com/office/drawing/2014/main" id="{305F221D-4A40-4490-0795-0E5CB880C703}"/>
              </a:ext>
            </a:extLst>
          </p:cNvPr>
          <p:cNvSpPr/>
          <p:nvPr/>
        </p:nvSpPr>
        <p:spPr>
          <a:xfrm>
            <a:off x="3620502" y="3956338"/>
            <a:ext cx="360000" cy="855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2" name="ZoneTexte 1841">
            <a:extLst>
              <a:ext uri="{FF2B5EF4-FFF2-40B4-BE49-F238E27FC236}">
                <a16:creationId xmlns:a16="http://schemas.microsoft.com/office/drawing/2014/main" id="{AC951BAC-13D7-8766-487A-CC50319C7EBE}"/>
              </a:ext>
            </a:extLst>
          </p:cNvPr>
          <p:cNvSpPr txBox="1"/>
          <p:nvPr/>
        </p:nvSpPr>
        <p:spPr>
          <a:xfrm>
            <a:off x="3588395" y="3867890"/>
            <a:ext cx="4716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burst </a:t>
            </a:r>
          </a:p>
        </p:txBody>
      </p:sp>
      <p:sp>
        <p:nvSpPr>
          <p:cNvPr id="1843" name="ZoneTexte 1842">
            <a:extLst>
              <a:ext uri="{FF2B5EF4-FFF2-40B4-BE49-F238E27FC236}">
                <a16:creationId xmlns:a16="http://schemas.microsoft.com/office/drawing/2014/main" id="{6098BA67-F0E9-E0BE-5B51-5C0261A56DFF}"/>
              </a:ext>
            </a:extLst>
          </p:cNvPr>
          <p:cNvSpPr txBox="1"/>
          <p:nvPr/>
        </p:nvSpPr>
        <p:spPr>
          <a:xfrm>
            <a:off x="1119146" y="472216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w(T)</a:t>
            </a:r>
          </a:p>
        </p:txBody>
      </p:sp>
      <p:sp>
        <p:nvSpPr>
          <p:cNvPr id="1844" name="ZoneTexte 1843">
            <a:extLst>
              <a:ext uri="{FF2B5EF4-FFF2-40B4-BE49-F238E27FC236}">
                <a16:creationId xmlns:a16="http://schemas.microsoft.com/office/drawing/2014/main" id="{9E1F8BAF-709C-050C-0689-067E6961415B}"/>
              </a:ext>
            </a:extLst>
          </p:cNvPr>
          <p:cNvSpPr txBox="1"/>
          <p:nvPr/>
        </p:nvSpPr>
        <p:spPr>
          <a:xfrm>
            <a:off x="2249796" y="472216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45" name="ZoneTexte 1844">
            <a:extLst>
              <a:ext uri="{FF2B5EF4-FFF2-40B4-BE49-F238E27FC236}">
                <a16:creationId xmlns:a16="http://schemas.microsoft.com/office/drawing/2014/main" id="{D02EAAEA-F23E-F5F1-6358-1C0FB436E972}"/>
              </a:ext>
            </a:extLst>
          </p:cNvPr>
          <p:cNvSpPr txBox="1"/>
          <p:nvPr/>
        </p:nvSpPr>
        <p:spPr>
          <a:xfrm>
            <a:off x="3420222" y="472216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46" name="ZoneTexte 1845">
            <a:extLst>
              <a:ext uri="{FF2B5EF4-FFF2-40B4-BE49-F238E27FC236}">
                <a16:creationId xmlns:a16="http://schemas.microsoft.com/office/drawing/2014/main" id="{2DADB7D5-5CD6-2F40-3C26-2AFF153F1CC7}"/>
              </a:ext>
            </a:extLst>
          </p:cNvPr>
          <p:cNvSpPr txBox="1"/>
          <p:nvPr/>
        </p:nvSpPr>
        <p:spPr>
          <a:xfrm>
            <a:off x="4532164" y="472216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47" name="ZoneTexte 1846">
            <a:extLst>
              <a:ext uri="{FF2B5EF4-FFF2-40B4-BE49-F238E27FC236}">
                <a16:creationId xmlns:a16="http://schemas.microsoft.com/office/drawing/2014/main" id="{B3D84A7A-2D1B-2833-2338-9444BECAC0D9}"/>
              </a:ext>
            </a:extLst>
          </p:cNvPr>
          <p:cNvSpPr txBox="1"/>
          <p:nvPr/>
        </p:nvSpPr>
        <p:spPr>
          <a:xfrm>
            <a:off x="940458" y="4149482"/>
            <a:ext cx="5485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2084" name="ZoneTexte 2083">
            <a:extLst>
              <a:ext uri="{FF2B5EF4-FFF2-40B4-BE49-F238E27FC236}">
                <a16:creationId xmlns:a16="http://schemas.microsoft.com/office/drawing/2014/main" id="{BB1253F6-DD2F-3F8B-E804-029B7138577E}"/>
              </a:ext>
            </a:extLst>
          </p:cNvPr>
          <p:cNvSpPr txBox="1"/>
          <p:nvPr/>
        </p:nvSpPr>
        <p:spPr>
          <a:xfrm rot="16200000">
            <a:off x="215034" y="1062448"/>
            <a:ext cx="813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 neurons</a:t>
            </a:r>
          </a:p>
        </p:txBody>
      </p:sp>
      <p:sp>
        <p:nvSpPr>
          <p:cNvPr id="2087" name="ZoneTexte 2086">
            <a:extLst>
              <a:ext uri="{FF2B5EF4-FFF2-40B4-BE49-F238E27FC236}">
                <a16:creationId xmlns:a16="http://schemas.microsoft.com/office/drawing/2014/main" id="{3BD2D950-64F4-14AB-F9F3-7176706E7570}"/>
              </a:ext>
            </a:extLst>
          </p:cNvPr>
          <p:cNvSpPr txBox="1"/>
          <p:nvPr/>
        </p:nvSpPr>
        <p:spPr>
          <a:xfrm>
            <a:off x="1352407" y="1949936"/>
            <a:ext cx="3369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 s</a:t>
            </a:r>
          </a:p>
        </p:txBody>
      </p:sp>
      <p:cxnSp>
        <p:nvCxnSpPr>
          <p:cNvPr id="2102" name="Connecteur droit 2101">
            <a:extLst>
              <a:ext uri="{FF2B5EF4-FFF2-40B4-BE49-F238E27FC236}">
                <a16:creationId xmlns:a16="http://schemas.microsoft.com/office/drawing/2014/main" id="{6FE2E073-248A-541D-1FA0-7399DE6EACEC}"/>
              </a:ext>
            </a:extLst>
          </p:cNvPr>
          <p:cNvCxnSpPr>
            <a:cxnSpLocks/>
          </p:cNvCxnSpPr>
          <p:nvPr/>
        </p:nvCxnSpPr>
        <p:spPr>
          <a:xfrm>
            <a:off x="1443926" y="2197391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9" name="Connecteur droit 2108">
            <a:extLst>
              <a:ext uri="{FF2B5EF4-FFF2-40B4-BE49-F238E27FC236}">
                <a16:creationId xmlns:a16="http://schemas.microsoft.com/office/drawing/2014/main" id="{3B1EB2CB-8108-C698-EDB9-F443331AA9C5}"/>
              </a:ext>
            </a:extLst>
          </p:cNvPr>
          <p:cNvCxnSpPr>
            <a:cxnSpLocks/>
          </p:cNvCxnSpPr>
          <p:nvPr/>
        </p:nvCxnSpPr>
        <p:spPr>
          <a:xfrm>
            <a:off x="2602119" y="2197391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0" name="Connecteur droit 2109">
            <a:extLst>
              <a:ext uri="{FF2B5EF4-FFF2-40B4-BE49-F238E27FC236}">
                <a16:creationId xmlns:a16="http://schemas.microsoft.com/office/drawing/2014/main" id="{9789C150-6E50-B4A9-A6B9-FEF1511767F7}"/>
              </a:ext>
            </a:extLst>
          </p:cNvPr>
          <p:cNvCxnSpPr>
            <a:cxnSpLocks/>
          </p:cNvCxnSpPr>
          <p:nvPr/>
        </p:nvCxnSpPr>
        <p:spPr>
          <a:xfrm>
            <a:off x="3736120" y="2197391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1" name="Connecteur droit 2110">
            <a:extLst>
              <a:ext uri="{FF2B5EF4-FFF2-40B4-BE49-F238E27FC236}">
                <a16:creationId xmlns:a16="http://schemas.microsoft.com/office/drawing/2014/main" id="{3B7F6BB2-8F77-9A9E-F7FB-9260286DA091}"/>
              </a:ext>
            </a:extLst>
          </p:cNvPr>
          <p:cNvCxnSpPr>
            <a:cxnSpLocks/>
          </p:cNvCxnSpPr>
          <p:nvPr/>
        </p:nvCxnSpPr>
        <p:spPr>
          <a:xfrm>
            <a:off x="4878485" y="2197391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2" name="Connecteur droit 2121">
            <a:extLst>
              <a:ext uri="{FF2B5EF4-FFF2-40B4-BE49-F238E27FC236}">
                <a16:creationId xmlns:a16="http://schemas.microsoft.com/office/drawing/2014/main" id="{06D3C900-4D32-17E9-9698-E81E1F5B1ED4}"/>
              </a:ext>
            </a:extLst>
          </p:cNvPr>
          <p:cNvCxnSpPr>
            <a:cxnSpLocks/>
          </p:cNvCxnSpPr>
          <p:nvPr/>
        </p:nvCxnSpPr>
        <p:spPr>
          <a:xfrm flipV="1">
            <a:off x="1580044" y="1907172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3" name="Connecteur droit 2122">
            <a:extLst>
              <a:ext uri="{FF2B5EF4-FFF2-40B4-BE49-F238E27FC236}">
                <a16:creationId xmlns:a16="http://schemas.microsoft.com/office/drawing/2014/main" id="{9ACD4E78-6004-8B6F-F52E-6E88009797A7}"/>
              </a:ext>
            </a:extLst>
          </p:cNvPr>
          <p:cNvCxnSpPr>
            <a:cxnSpLocks/>
          </p:cNvCxnSpPr>
          <p:nvPr/>
        </p:nvCxnSpPr>
        <p:spPr>
          <a:xfrm flipH="1" flipV="1">
            <a:off x="1007276" y="1908575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4" name="Connecteur droit 2123">
            <a:extLst>
              <a:ext uri="{FF2B5EF4-FFF2-40B4-BE49-F238E27FC236}">
                <a16:creationId xmlns:a16="http://schemas.microsoft.com/office/drawing/2014/main" id="{E86446A4-35BD-272F-38F8-4E86145703DC}"/>
              </a:ext>
            </a:extLst>
          </p:cNvPr>
          <p:cNvCxnSpPr>
            <a:cxnSpLocks/>
          </p:cNvCxnSpPr>
          <p:nvPr/>
        </p:nvCxnSpPr>
        <p:spPr>
          <a:xfrm flipV="1">
            <a:off x="2714198" y="1907172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5" name="Connecteur droit 2124">
            <a:extLst>
              <a:ext uri="{FF2B5EF4-FFF2-40B4-BE49-F238E27FC236}">
                <a16:creationId xmlns:a16="http://schemas.microsoft.com/office/drawing/2014/main" id="{91E2857C-201B-E0CE-528A-3A351EA92CD8}"/>
              </a:ext>
            </a:extLst>
          </p:cNvPr>
          <p:cNvCxnSpPr>
            <a:cxnSpLocks/>
          </p:cNvCxnSpPr>
          <p:nvPr/>
        </p:nvCxnSpPr>
        <p:spPr>
          <a:xfrm flipH="1" flipV="1">
            <a:off x="2160446" y="1907172"/>
            <a:ext cx="452585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6" name="Connecteur droit 2125">
            <a:extLst>
              <a:ext uri="{FF2B5EF4-FFF2-40B4-BE49-F238E27FC236}">
                <a16:creationId xmlns:a16="http://schemas.microsoft.com/office/drawing/2014/main" id="{FDB03250-B6F4-88DC-F9F5-6A901C7ACF3D}"/>
              </a:ext>
            </a:extLst>
          </p:cNvPr>
          <p:cNvCxnSpPr>
            <a:cxnSpLocks/>
          </p:cNvCxnSpPr>
          <p:nvPr/>
        </p:nvCxnSpPr>
        <p:spPr>
          <a:xfrm flipV="1">
            <a:off x="3863253" y="1907172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7" name="Connecteur droit 2126">
            <a:extLst>
              <a:ext uri="{FF2B5EF4-FFF2-40B4-BE49-F238E27FC236}">
                <a16:creationId xmlns:a16="http://schemas.microsoft.com/office/drawing/2014/main" id="{94687000-4F14-3674-0AFA-A91D9849F609}"/>
              </a:ext>
            </a:extLst>
          </p:cNvPr>
          <p:cNvCxnSpPr>
            <a:cxnSpLocks/>
          </p:cNvCxnSpPr>
          <p:nvPr/>
        </p:nvCxnSpPr>
        <p:spPr>
          <a:xfrm flipH="1" flipV="1">
            <a:off x="3290382" y="1907172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8" name="Connecteur droit 2127">
            <a:extLst>
              <a:ext uri="{FF2B5EF4-FFF2-40B4-BE49-F238E27FC236}">
                <a16:creationId xmlns:a16="http://schemas.microsoft.com/office/drawing/2014/main" id="{138DEED8-70C0-489D-6669-D633510A5F2B}"/>
              </a:ext>
            </a:extLst>
          </p:cNvPr>
          <p:cNvCxnSpPr>
            <a:cxnSpLocks/>
          </p:cNvCxnSpPr>
          <p:nvPr/>
        </p:nvCxnSpPr>
        <p:spPr>
          <a:xfrm flipV="1">
            <a:off x="4994771" y="1907172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9" name="Connecteur droit 2128">
            <a:extLst>
              <a:ext uri="{FF2B5EF4-FFF2-40B4-BE49-F238E27FC236}">
                <a16:creationId xmlns:a16="http://schemas.microsoft.com/office/drawing/2014/main" id="{F763A6C5-932E-E8C9-32F8-F1F7BF5BB482}"/>
              </a:ext>
            </a:extLst>
          </p:cNvPr>
          <p:cNvCxnSpPr>
            <a:cxnSpLocks/>
          </p:cNvCxnSpPr>
          <p:nvPr/>
        </p:nvCxnSpPr>
        <p:spPr>
          <a:xfrm flipH="1" flipV="1">
            <a:off x="4430138" y="1907172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Image 2052">
            <a:extLst>
              <a:ext uri="{FF2B5EF4-FFF2-40B4-BE49-F238E27FC236}">
                <a16:creationId xmlns:a16="http://schemas.microsoft.com/office/drawing/2014/main" id="{31EDA6BD-D9CB-DA5A-F60D-50DD26D83CD1}"/>
              </a:ext>
            </a:extLst>
          </p:cNvPr>
          <p:cNvPicPr>
            <a:picLocks/>
          </p:cNvPicPr>
          <p:nvPr/>
        </p:nvPicPr>
        <p:blipFill rotWithShape="1">
          <a:blip r:embed="rId7"/>
          <a:srcRect l="3400" b="29750"/>
          <a:stretch/>
        </p:blipFill>
        <p:spPr>
          <a:xfrm>
            <a:off x="1041554" y="1459690"/>
            <a:ext cx="973722" cy="316125"/>
          </a:xfrm>
          <a:prstGeom prst="rect">
            <a:avLst/>
          </a:prstGeom>
        </p:spPr>
      </p:pic>
      <p:pic>
        <p:nvPicPr>
          <p:cNvPr id="2055" name="Image 2054">
            <a:extLst>
              <a:ext uri="{FF2B5EF4-FFF2-40B4-BE49-F238E27FC236}">
                <a16:creationId xmlns:a16="http://schemas.microsoft.com/office/drawing/2014/main" id="{FE5A01CF-31B5-E7C9-FCDA-FD25E414DDAE}"/>
              </a:ext>
            </a:extLst>
          </p:cNvPr>
          <p:cNvPicPr>
            <a:picLocks/>
          </p:cNvPicPr>
          <p:nvPr/>
        </p:nvPicPr>
        <p:blipFill rotWithShape="1">
          <a:blip r:embed="rId8"/>
          <a:srcRect l="3160" t="-1" r="-1" b="7467"/>
          <a:stretch/>
        </p:blipFill>
        <p:spPr>
          <a:xfrm>
            <a:off x="2187107" y="1459690"/>
            <a:ext cx="1045870" cy="416400"/>
          </a:xfrm>
          <a:prstGeom prst="rect">
            <a:avLst/>
          </a:prstGeom>
        </p:spPr>
      </p:pic>
      <p:pic>
        <p:nvPicPr>
          <p:cNvPr id="2057" name="Image 2056">
            <a:extLst>
              <a:ext uri="{FF2B5EF4-FFF2-40B4-BE49-F238E27FC236}">
                <a16:creationId xmlns:a16="http://schemas.microsoft.com/office/drawing/2014/main" id="{3B2C696E-6B8D-68F1-5CF1-5A968FC844FE}"/>
              </a:ext>
            </a:extLst>
          </p:cNvPr>
          <p:cNvPicPr>
            <a:picLocks/>
          </p:cNvPicPr>
          <p:nvPr/>
        </p:nvPicPr>
        <p:blipFill rotWithShape="1">
          <a:blip r:embed="rId9"/>
          <a:srcRect l="3014" t="-1" b="7467"/>
          <a:stretch/>
        </p:blipFill>
        <p:spPr>
          <a:xfrm>
            <a:off x="3377757" y="1459690"/>
            <a:ext cx="1047445" cy="416400"/>
          </a:xfrm>
          <a:prstGeom prst="rect">
            <a:avLst/>
          </a:prstGeom>
        </p:spPr>
      </p:pic>
      <p:pic>
        <p:nvPicPr>
          <p:cNvPr id="2063" name="Image 2062">
            <a:extLst>
              <a:ext uri="{FF2B5EF4-FFF2-40B4-BE49-F238E27FC236}">
                <a16:creationId xmlns:a16="http://schemas.microsoft.com/office/drawing/2014/main" id="{5C6E220C-0B6B-DFB2-BBAA-34E1AB300E9C}"/>
              </a:ext>
            </a:extLst>
          </p:cNvPr>
          <p:cNvPicPr>
            <a:picLocks/>
          </p:cNvPicPr>
          <p:nvPr/>
        </p:nvPicPr>
        <p:blipFill rotWithShape="1">
          <a:blip r:embed="rId10"/>
          <a:srcRect l="3014" t="1" b="8924"/>
          <a:stretch/>
        </p:blipFill>
        <p:spPr>
          <a:xfrm>
            <a:off x="4487594" y="1459690"/>
            <a:ext cx="1047446" cy="416399"/>
          </a:xfrm>
          <a:prstGeom prst="rect">
            <a:avLst/>
          </a:prstGeom>
        </p:spPr>
      </p:pic>
      <p:pic>
        <p:nvPicPr>
          <p:cNvPr id="1830" name="Image 1829">
            <a:extLst>
              <a:ext uri="{FF2B5EF4-FFF2-40B4-BE49-F238E27FC236}">
                <a16:creationId xmlns:a16="http://schemas.microsoft.com/office/drawing/2014/main" id="{FAB0CA56-610A-22C7-866B-D0490C79A75F}"/>
              </a:ext>
            </a:extLst>
          </p:cNvPr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3405809" y="759741"/>
            <a:ext cx="943200" cy="736600"/>
          </a:xfrm>
          <a:prstGeom prst="rect">
            <a:avLst/>
          </a:prstGeom>
        </p:spPr>
      </p:pic>
      <p:pic>
        <p:nvPicPr>
          <p:cNvPr id="2066" name="Image 2065">
            <a:extLst>
              <a:ext uri="{FF2B5EF4-FFF2-40B4-BE49-F238E27FC236}">
                <a16:creationId xmlns:a16="http://schemas.microsoft.com/office/drawing/2014/main" id="{EF7ADB42-952C-FE6F-2077-3626A8C78A70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2224917" y="759741"/>
            <a:ext cx="943200" cy="736600"/>
          </a:xfrm>
          <a:prstGeom prst="rect">
            <a:avLst/>
          </a:prstGeom>
        </p:spPr>
      </p:pic>
      <p:pic>
        <p:nvPicPr>
          <p:cNvPr id="2067" name="Image 2066">
            <a:extLst>
              <a:ext uri="{FF2B5EF4-FFF2-40B4-BE49-F238E27FC236}">
                <a16:creationId xmlns:a16="http://schemas.microsoft.com/office/drawing/2014/main" id="{AD53B0B5-7846-B3E9-2695-39031A85202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41554" y="759741"/>
            <a:ext cx="943200" cy="738248"/>
          </a:xfrm>
          <a:prstGeom prst="rect">
            <a:avLst/>
          </a:prstGeom>
        </p:spPr>
      </p:pic>
      <p:pic>
        <p:nvPicPr>
          <p:cNvPr id="2069" name="Image 2068">
            <a:extLst>
              <a:ext uri="{FF2B5EF4-FFF2-40B4-BE49-F238E27FC236}">
                <a16:creationId xmlns:a16="http://schemas.microsoft.com/office/drawing/2014/main" id="{2B007E91-70A7-8B8C-3CF5-FC512F31EA3D}"/>
              </a:ext>
            </a:extLst>
          </p:cNvPr>
          <p:cNvPicPr>
            <a:picLocks/>
          </p:cNvPicPr>
          <p:nvPr/>
        </p:nvPicPr>
        <p:blipFill>
          <a:blip r:embed="rId14"/>
          <a:stretch>
            <a:fillRect/>
          </a:stretch>
        </p:blipFill>
        <p:spPr>
          <a:xfrm>
            <a:off x="4530272" y="759741"/>
            <a:ext cx="918099" cy="736600"/>
          </a:xfrm>
          <a:prstGeom prst="rect">
            <a:avLst/>
          </a:prstGeom>
        </p:spPr>
      </p:pic>
      <p:cxnSp>
        <p:nvCxnSpPr>
          <p:cNvPr id="2071" name="Connecteur droit 2070">
            <a:extLst>
              <a:ext uri="{FF2B5EF4-FFF2-40B4-BE49-F238E27FC236}">
                <a16:creationId xmlns:a16="http://schemas.microsoft.com/office/drawing/2014/main" id="{103E6FD1-099F-347F-8661-8F846F5F273A}"/>
              </a:ext>
            </a:extLst>
          </p:cNvPr>
          <p:cNvCxnSpPr>
            <a:cxnSpLocks/>
          </p:cNvCxnSpPr>
          <p:nvPr/>
        </p:nvCxnSpPr>
        <p:spPr>
          <a:xfrm flipH="1">
            <a:off x="954368" y="1650753"/>
            <a:ext cx="1965" cy="108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2" name="ZoneTexte 2071">
            <a:extLst>
              <a:ext uri="{FF2B5EF4-FFF2-40B4-BE49-F238E27FC236}">
                <a16:creationId xmlns:a16="http://schemas.microsoft.com/office/drawing/2014/main" id="{167C541C-0E26-A756-8645-6AC273386F41}"/>
              </a:ext>
            </a:extLst>
          </p:cNvPr>
          <p:cNvSpPr txBox="1"/>
          <p:nvPr/>
        </p:nvSpPr>
        <p:spPr>
          <a:xfrm rot="16200000">
            <a:off x="588235" y="1558603"/>
            <a:ext cx="562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0.1 </a:t>
            </a:r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a.u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250618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26035</TotalTime>
  <Words>207</Words>
  <Application>Microsoft Macintosh PowerPoint</Application>
  <PresentationFormat>Format A4 (210 x 297 mm)</PresentationFormat>
  <Paragraphs>104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Helvetica Neue Light</vt:lpstr>
      <vt:lpstr>Helvetica Neue Medium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Kathleen Jacquerie</dc:creator>
  <cp:lastModifiedBy>Kathleen Jacquerie</cp:lastModifiedBy>
  <cp:revision>302</cp:revision>
  <dcterms:created xsi:type="dcterms:W3CDTF">2022-11-18T05:31:33Z</dcterms:created>
  <dcterms:modified xsi:type="dcterms:W3CDTF">2023-09-11T14:53:01Z</dcterms:modified>
</cp:coreProperties>
</file>

<file path=docProps/thumbnail.jpeg>
</file>